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0" r:id="rId3"/>
    <p:sldId id="262" r:id="rId4"/>
    <p:sldId id="263" r:id="rId5"/>
    <p:sldId id="264" r:id="rId6"/>
    <p:sldId id="265" r:id="rId7"/>
    <p:sldId id="261" r:id="rId8"/>
    <p:sldId id="266" r:id="rId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9"/>
    <p:restoredTop sz="94421"/>
  </p:normalViewPr>
  <p:slideViewPr>
    <p:cSldViewPr>
      <p:cViewPr>
        <p:scale>
          <a:sx n="90" d="100"/>
          <a:sy n="90" d="100"/>
        </p:scale>
        <p:origin x="568" y="1616"/>
      </p:cViewPr>
      <p:guideLst>
        <p:guide orient="horz" pos="216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DEBC6-D072-4949-B0DF-E7152086ED66}" type="datetimeFigureOut">
              <a:rPr kumimoji="1" lang="ko-Kore-KR" altLang="en-US" smtClean="0"/>
              <a:t>2023. 5. 30.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9FAD9-402F-0841-ADED-B94B272FC6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2307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예시로 컬러차트를 가져왔지만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여기서 색상 제한 </a:t>
            </a:r>
            <a:r>
              <a:rPr lang="en-US" altLang="ko-KR" dirty="0"/>
              <a:t>(</a:t>
            </a:r>
            <a:r>
              <a:rPr lang="ko-KR" altLang="en-US" dirty="0"/>
              <a:t>흰색</a:t>
            </a:r>
            <a:r>
              <a:rPr lang="en-US" altLang="ko-KR" dirty="0"/>
              <a:t>, </a:t>
            </a:r>
            <a:r>
              <a:rPr lang="ko-KR" altLang="en-US" dirty="0"/>
              <a:t>검은색</a:t>
            </a:r>
            <a:r>
              <a:rPr lang="en-US" altLang="ko-KR" dirty="0"/>
              <a:t>, </a:t>
            </a:r>
            <a:r>
              <a:rPr lang="ko-KR" altLang="en-US" dirty="0"/>
              <a:t>빨간색</a:t>
            </a:r>
            <a:r>
              <a:rPr lang="en-US" altLang="ko-KR" dirty="0"/>
              <a:t>, </a:t>
            </a:r>
            <a:r>
              <a:rPr lang="ko-KR" altLang="en-US" dirty="0"/>
              <a:t>주황색</a:t>
            </a:r>
            <a:r>
              <a:rPr lang="en-US" altLang="ko-KR" dirty="0"/>
              <a:t>, </a:t>
            </a:r>
            <a:r>
              <a:rPr lang="ko-KR" altLang="en-US" dirty="0"/>
              <a:t>노란색</a:t>
            </a:r>
            <a:r>
              <a:rPr lang="en-US" altLang="ko-KR" dirty="0"/>
              <a:t>, </a:t>
            </a:r>
            <a:r>
              <a:rPr lang="ko-KR" altLang="en-US" dirty="0"/>
              <a:t>초록색</a:t>
            </a:r>
            <a:r>
              <a:rPr lang="en-US" altLang="ko-KR" dirty="0"/>
              <a:t>, </a:t>
            </a:r>
            <a:r>
              <a:rPr lang="ko-KR" altLang="en-US" dirty="0"/>
              <a:t>파란색</a:t>
            </a:r>
            <a:r>
              <a:rPr lang="en-US" altLang="ko-KR" dirty="0"/>
              <a:t>, </a:t>
            </a:r>
            <a:r>
              <a:rPr lang="ko-KR" altLang="en-US" dirty="0"/>
              <a:t>보라색</a:t>
            </a:r>
            <a:r>
              <a:rPr lang="en-US" altLang="ko-KR" dirty="0"/>
              <a:t>, </a:t>
            </a:r>
            <a:r>
              <a:rPr lang="ko-KR" altLang="en-US" dirty="0"/>
              <a:t>갈색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ko-KR" altLang="en-US" dirty="0" err="1"/>
              <a:t>으로</a:t>
            </a:r>
            <a:r>
              <a:rPr lang="ko-KR" altLang="en-US" dirty="0"/>
              <a:t> 이야기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FAD9-402F-0841-ADED-B94B272FC6F4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0205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FAD9-402F-0841-ADED-B94B272FC6F4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54019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FAD9-402F-0841-ADED-B94B272FC6F4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5690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/>
              <a:t>[1] </a:t>
            </a:r>
            <a:r>
              <a:rPr kumimoji="1" lang="ko-KR" altLang="en-US" sz="2400" b="1" dirty="0"/>
              <a:t>이미지 입력</a:t>
            </a:r>
            <a:endParaRPr kumimoji="1" lang="ko-Kore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[3]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레고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블럭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매칭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196489" y="1727476"/>
            <a:ext cx="7677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400" b="1" dirty="0"/>
              <a:t>설명서를</a:t>
            </a:r>
            <a:r>
              <a:rPr kumimoji="1" lang="ko-KR" altLang="en-US" sz="2400" b="1" dirty="0"/>
              <a:t> 생성할 이미지를 사용자가 직접 입력하는 단계</a:t>
            </a:r>
            <a:endParaRPr kumimoji="1" lang="ko-Kore-KR" altLang="en-US" sz="2400" b="1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5ACF8B2-3192-C0C4-9BEE-89E8ECFB1BCF}"/>
              </a:ext>
            </a:extLst>
          </p:cNvPr>
          <p:cNvGrpSpPr/>
          <p:nvPr/>
        </p:nvGrpSpPr>
        <p:grpSpPr>
          <a:xfrm>
            <a:off x="5638802" y="2588214"/>
            <a:ext cx="8305800" cy="5083200"/>
            <a:chOff x="5334000" y="3296618"/>
            <a:chExt cx="8787509" cy="5380107"/>
          </a:xfrm>
        </p:grpSpPr>
        <p:pic>
          <p:nvPicPr>
            <p:cNvPr id="22" name="그림 21" descr="스크린샷, 텍스트, 멀티미디어 소프트웨어, 그래픽 소프트웨어이(가) 표시된 사진&#10;&#10;자동 생성된 설명">
              <a:extLst>
                <a:ext uri="{FF2B5EF4-FFF2-40B4-BE49-F238E27FC236}">
                  <a16:creationId xmlns:a16="http://schemas.microsoft.com/office/drawing/2014/main" id="{D47991E6-14A6-5A35-21D7-351CB26F9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296618"/>
              <a:ext cx="8787509" cy="5380107"/>
            </a:xfrm>
            <a:prstGeom prst="rect">
              <a:avLst/>
            </a:prstGeom>
          </p:spPr>
        </p:pic>
        <p:pic>
          <p:nvPicPr>
            <p:cNvPr id="28" name="그림 27" descr="개, 포유류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332D2B18-62AD-5470-E4B2-C6F865E40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1800" y="4776909"/>
              <a:ext cx="2838584" cy="2804992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E0E51D1-CF22-615E-170F-5827742CE412}"/>
              </a:ext>
            </a:extLst>
          </p:cNvPr>
          <p:cNvSpPr txBox="1"/>
          <p:nvPr/>
        </p:nvSpPr>
        <p:spPr>
          <a:xfrm>
            <a:off x="6082609" y="7804776"/>
            <a:ext cx="7653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/>
              <a:t>Figure 1</a:t>
            </a:r>
            <a:r>
              <a:rPr kumimoji="1" lang="en-US" altLang="ko-Kore-KR" sz="2400" baseline="30000" dirty="0"/>
              <a:t>[1]</a:t>
            </a:r>
            <a:r>
              <a:rPr kumimoji="1" lang="en-US" altLang="ko-Kore-KR" sz="2400" dirty="0"/>
              <a:t>. </a:t>
            </a:r>
            <a:r>
              <a:rPr kumimoji="1" lang="ko-KR" altLang="en-US" sz="2400" dirty="0"/>
              <a:t>사용자가 이미지를 추가할 </a:t>
            </a:r>
            <a:r>
              <a:rPr kumimoji="1" lang="en-US" altLang="ko-Kore-KR" sz="2400" dirty="0"/>
              <a:t>UI / UX </a:t>
            </a:r>
            <a:r>
              <a:rPr kumimoji="1" lang="ko-KR" altLang="en-US" sz="2400" dirty="0"/>
              <a:t>예시 이미지</a:t>
            </a:r>
            <a:endParaRPr kumimoji="1" lang="ko-Kore-KR" alt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D3CBF7-D752-2376-0918-70BC5E8213B5}"/>
              </a:ext>
            </a:extLst>
          </p:cNvPr>
          <p:cNvSpPr txBox="1"/>
          <p:nvPr/>
        </p:nvSpPr>
        <p:spPr>
          <a:xfrm>
            <a:off x="2985194" y="9039317"/>
            <a:ext cx="6734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Constraint:</a:t>
            </a:r>
            <a:r>
              <a:rPr kumimoji="1" lang="ko-KR" altLang="en-US" sz="2000" dirty="0"/>
              <a:t> 입력 이미지는 개와 고양이 </a:t>
            </a:r>
            <a:r>
              <a:rPr kumimoji="1" lang="en-US" altLang="ko-KR" sz="2000" dirty="0"/>
              <a:t>2</a:t>
            </a:r>
            <a:r>
              <a:rPr kumimoji="1" lang="ko-KR" altLang="en-US" sz="2000" dirty="0"/>
              <a:t>개의 클래스로 제한</a:t>
            </a:r>
            <a:endParaRPr kumimoji="1" lang="ko-Kore-KR" altLang="en-US" sz="2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88023B4-286A-2B5C-F451-F55E7F541629}"/>
              </a:ext>
            </a:extLst>
          </p:cNvPr>
          <p:cNvSpPr txBox="1"/>
          <p:nvPr/>
        </p:nvSpPr>
        <p:spPr>
          <a:xfrm>
            <a:off x="12954000" y="9811757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[1] </a:t>
            </a:r>
            <a:r>
              <a:rPr kumimoji="1" lang="en-US" altLang="ko-KR" dirty="0" err="1"/>
              <a:t>Aimport</a:t>
            </a:r>
            <a:r>
              <a:rPr kumimoji="1" lang="ko-KR" altLang="en-US" dirty="0"/>
              <a:t> 요구분석정의서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주요상세기능</a:t>
            </a:r>
            <a:r>
              <a:rPr kumimoji="1" lang="en-US" altLang="ko-KR" dirty="0"/>
              <a:t>(UI/UX)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[2]</a:t>
            </a:r>
            <a:r>
              <a:rPr kumimoji="1" lang="ko-KR" altLang="en-US" sz="2400" b="1" dirty="0"/>
              <a:t> 이미지 </a:t>
            </a:r>
            <a:r>
              <a:rPr kumimoji="1" lang="ko-KR" altLang="en-US" sz="2400" b="1" dirty="0" err="1"/>
              <a:t>전처리</a:t>
            </a:r>
            <a:endParaRPr kumimoji="1" lang="ko-Kore-KR" altLang="en-US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[3]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레고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블럭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매칭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7837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/>
              <a:t>Dog (or Cat)</a:t>
            </a:r>
            <a:r>
              <a:rPr kumimoji="1" lang="ko-KR" altLang="en-US" sz="2400" b="1" dirty="0"/>
              <a:t> </a:t>
            </a:r>
            <a:r>
              <a:rPr kumimoji="1" lang="ko-Kore-KR" altLang="en-US" sz="2400" b="1" dirty="0"/>
              <a:t>를</a:t>
            </a:r>
            <a:r>
              <a:rPr kumimoji="1" lang="ko-KR" altLang="en-US" sz="2400" b="1" dirty="0"/>
              <a:t> 탐지하여 </a:t>
            </a:r>
            <a:r>
              <a:rPr kumimoji="1" lang="en-US" altLang="ko-KR" sz="2400" b="1" dirty="0"/>
              <a:t>Grid</a:t>
            </a:r>
            <a:r>
              <a:rPr kumimoji="1" lang="ko-KR" altLang="en-US" sz="2400" b="1" dirty="0"/>
              <a:t>로 변환하기 위한 사전 작업</a:t>
            </a:r>
            <a:r>
              <a:rPr kumimoji="1" lang="en-US" altLang="ko-KR" sz="2400" b="1" baseline="30000" dirty="0"/>
              <a:t>[2]</a:t>
            </a:r>
            <a:endParaRPr kumimoji="1" lang="ko-Kore-KR" altLang="en-US" sz="24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7B7ADD4-877B-97FE-FDE1-8BA4F9B45C71}"/>
              </a:ext>
            </a:extLst>
          </p:cNvPr>
          <p:cNvGrpSpPr/>
          <p:nvPr/>
        </p:nvGrpSpPr>
        <p:grpSpPr>
          <a:xfrm>
            <a:off x="10706666" y="2857500"/>
            <a:ext cx="7114489" cy="4185537"/>
            <a:chOff x="5715000" y="2789872"/>
            <a:chExt cx="8610600" cy="506571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A23177F-B3E3-0682-B488-7094CDAD99B3}"/>
                </a:ext>
              </a:extLst>
            </p:cNvPr>
            <p:cNvGrpSpPr/>
            <p:nvPr/>
          </p:nvGrpSpPr>
          <p:grpSpPr>
            <a:xfrm>
              <a:off x="5715000" y="2789872"/>
              <a:ext cx="8610600" cy="5065716"/>
              <a:chOff x="5638800" y="2648742"/>
              <a:chExt cx="8610600" cy="5065716"/>
            </a:xfrm>
            <a:solidFill>
              <a:schemeClr val="tx1"/>
            </a:solidFill>
          </p:grpSpPr>
          <p:pic>
            <p:nvPicPr>
              <p:cNvPr id="8" name="그림 7" descr="개, 포유류, 애완동물, 개 품종이(가) 표시된 사진&#10;&#10;자동 생성된 설명">
                <a:extLst>
                  <a:ext uri="{FF2B5EF4-FFF2-40B4-BE49-F238E27FC236}">
                    <a16:creationId xmlns:a16="http://schemas.microsoft.com/office/drawing/2014/main" id="{EE2ED734-EED9-F016-4D04-C5A3B4DF2B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38800" y="2648742"/>
                <a:ext cx="8610600" cy="5065716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</p:pic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4D9F469A-E936-0F12-92B3-A25893CCD949}"/>
                  </a:ext>
                </a:extLst>
              </p:cNvPr>
              <p:cNvSpPr/>
              <p:nvPr/>
            </p:nvSpPr>
            <p:spPr>
              <a:xfrm>
                <a:off x="7315200" y="2933700"/>
                <a:ext cx="4507229" cy="4648200"/>
              </a:xfrm>
              <a:prstGeom prst="rect">
                <a:avLst/>
              </a:prstGeom>
              <a:grp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D6A0FF-C380-F98D-DFE8-1A5391B6B7E3}"/>
                </a:ext>
              </a:extLst>
            </p:cNvPr>
            <p:cNvSpPr txBox="1"/>
            <p:nvPr/>
          </p:nvSpPr>
          <p:spPr>
            <a:xfrm>
              <a:off x="11009243" y="7012736"/>
              <a:ext cx="6493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/>
                <a:t>Dog</a:t>
              </a:r>
              <a:endParaRPr kumimoji="1" lang="ko-Kore-KR" altLang="en-US" sz="20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D8C6331-DC53-BDAC-D84C-F50084B4B189}"/>
                </a:ext>
              </a:extLst>
            </p:cNvPr>
            <p:cNvSpPr/>
            <p:nvPr/>
          </p:nvSpPr>
          <p:spPr>
            <a:xfrm>
              <a:off x="5715000" y="2789872"/>
              <a:ext cx="8610600" cy="506571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0" name="그림 19" descr="개, 포유류, 애완동물, 포메라니안이(가) 표시된 사진&#10;&#10;자동 생성된 설명">
              <a:extLst>
                <a:ext uri="{FF2B5EF4-FFF2-40B4-BE49-F238E27FC236}">
                  <a16:creationId xmlns:a16="http://schemas.microsoft.com/office/drawing/2014/main" id="{6E86FA2E-5B9E-B7F6-667D-14BFE4C51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2250" y="3068480"/>
              <a:ext cx="4356100" cy="4508500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C784024-67F7-C410-435A-4DC09E552FF5}"/>
              </a:ext>
            </a:extLst>
          </p:cNvPr>
          <p:cNvGrpSpPr/>
          <p:nvPr/>
        </p:nvGrpSpPr>
        <p:grpSpPr>
          <a:xfrm>
            <a:off x="3119094" y="2857500"/>
            <a:ext cx="7114490" cy="4185537"/>
            <a:chOff x="3017109" y="3437081"/>
            <a:chExt cx="6295914" cy="3703959"/>
          </a:xfrm>
        </p:grpSpPr>
        <p:pic>
          <p:nvPicPr>
            <p:cNvPr id="32" name="그림 31" descr="개, 포유류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DA04EF28-E27F-C8D9-FA70-6453C3D95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7109" y="3437081"/>
              <a:ext cx="6295914" cy="3703959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3653CA7-472A-6D95-5763-14F76132AA43}"/>
                </a:ext>
              </a:extLst>
            </p:cNvPr>
            <p:cNvSpPr/>
            <p:nvPr/>
          </p:nvSpPr>
          <p:spPr>
            <a:xfrm>
              <a:off x="4242862" y="3645437"/>
              <a:ext cx="3295604" cy="339867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11D0C43-CA67-7D53-4B9A-C81E9618539E}"/>
                </a:ext>
              </a:extLst>
            </p:cNvPr>
            <p:cNvSpPr txBox="1"/>
            <p:nvPr/>
          </p:nvSpPr>
          <p:spPr>
            <a:xfrm>
              <a:off x="6993710" y="6680538"/>
              <a:ext cx="4747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dirty="0"/>
                <a:t>Dog</a:t>
              </a:r>
              <a:endParaRPr kumimoji="1" lang="ko-Kore-KR" altLang="en-US" sz="14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D2C86F9-59EE-1B4B-2F5D-1CA30C89D863}"/>
                </a:ext>
              </a:extLst>
            </p:cNvPr>
            <p:cNvSpPr/>
            <p:nvPr/>
          </p:nvSpPr>
          <p:spPr>
            <a:xfrm>
              <a:off x="3017109" y="3437081"/>
              <a:ext cx="6295914" cy="37039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</p:grpSp>
      <p:sp>
        <p:nvSpPr>
          <p:cNvPr id="36" name="자유형 35">
            <a:extLst>
              <a:ext uri="{FF2B5EF4-FFF2-40B4-BE49-F238E27FC236}">
                <a16:creationId xmlns:a16="http://schemas.microsoft.com/office/drawing/2014/main" id="{D131D6E1-CCBC-7A2C-4DF0-AFCFBD8C11C2}"/>
              </a:ext>
            </a:extLst>
          </p:cNvPr>
          <p:cNvSpPr/>
          <p:nvPr/>
        </p:nvSpPr>
        <p:spPr>
          <a:xfrm>
            <a:off x="12268200" y="2967025"/>
            <a:ext cx="2946400" cy="1414779"/>
          </a:xfrm>
          <a:custGeom>
            <a:avLst/>
            <a:gdLst>
              <a:gd name="connsiteX0" fmla="*/ 495300 w 2781300"/>
              <a:gd name="connsiteY0" fmla="*/ 876300 h 1397000"/>
              <a:gd name="connsiteX1" fmla="*/ 495300 w 2781300"/>
              <a:gd name="connsiteY1" fmla="*/ 876300 h 1397000"/>
              <a:gd name="connsiteX2" fmla="*/ 596900 w 2781300"/>
              <a:gd name="connsiteY2" fmla="*/ 838200 h 1397000"/>
              <a:gd name="connsiteX3" fmla="*/ 635000 w 2781300"/>
              <a:gd name="connsiteY3" fmla="*/ 812800 h 1397000"/>
              <a:gd name="connsiteX4" fmla="*/ 762000 w 2781300"/>
              <a:gd name="connsiteY4" fmla="*/ 774700 h 1397000"/>
              <a:gd name="connsiteX5" fmla="*/ 1003300 w 2781300"/>
              <a:gd name="connsiteY5" fmla="*/ 800100 h 1397000"/>
              <a:gd name="connsiteX6" fmla="*/ 1066800 w 2781300"/>
              <a:gd name="connsiteY6" fmla="*/ 812800 h 1397000"/>
              <a:gd name="connsiteX7" fmla="*/ 1104900 w 2781300"/>
              <a:gd name="connsiteY7" fmla="*/ 825500 h 1397000"/>
              <a:gd name="connsiteX8" fmla="*/ 1231900 w 2781300"/>
              <a:gd name="connsiteY8" fmla="*/ 863600 h 1397000"/>
              <a:gd name="connsiteX9" fmla="*/ 1270000 w 2781300"/>
              <a:gd name="connsiteY9" fmla="*/ 876300 h 1397000"/>
              <a:gd name="connsiteX10" fmla="*/ 1308100 w 2781300"/>
              <a:gd name="connsiteY10" fmla="*/ 889000 h 1397000"/>
              <a:gd name="connsiteX11" fmla="*/ 1422400 w 2781300"/>
              <a:gd name="connsiteY11" fmla="*/ 939800 h 1397000"/>
              <a:gd name="connsiteX12" fmla="*/ 1498600 w 2781300"/>
              <a:gd name="connsiteY12" fmla="*/ 965200 h 1397000"/>
              <a:gd name="connsiteX13" fmla="*/ 1536700 w 2781300"/>
              <a:gd name="connsiteY13" fmla="*/ 977900 h 1397000"/>
              <a:gd name="connsiteX14" fmla="*/ 1600200 w 2781300"/>
              <a:gd name="connsiteY14" fmla="*/ 990600 h 1397000"/>
              <a:gd name="connsiteX15" fmla="*/ 1676400 w 2781300"/>
              <a:gd name="connsiteY15" fmla="*/ 1016000 h 1397000"/>
              <a:gd name="connsiteX16" fmla="*/ 1714500 w 2781300"/>
              <a:gd name="connsiteY16" fmla="*/ 1028700 h 1397000"/>
              <a:gd name="connsiteX17" fmla="*/ 1765300 w 2781300"/>
              <a:gd name="connsiteY17" fmla="*/ 1117600 h 1397000"/>
              <a:gd name="connsiteX18" fmla="*/ 1816100 w 2781300"/>
              <a:gd name="connsiteY18" fmla="*/ 1193800 h 1397000"/>
              <a:gd name="connsiteX19" fmla="*/ 1841500 w 2781300"/>
              <a:gd name="connsiteY19" fmla="*/ 1231900 h 1397000"/>
              <a:gd name="connsiteX20" fmla="*/ 1854200 w 2781300"/>
              <a:gd name="connsiteY20" fmla="*/ 1282700 h 1397000"/>
              <a:gd name="connsiteX21" fmla="*/ 1866900 w 2781300"/>
              <a:gd name="connsiteY21" fmla="*/ 1320800 h 1397000"/>
              <a:gd name="connsiteX22" fmla="*/ 1879600 w 2781300"/>
              <a:gd name="connsiteY22" fmla="*/ 1384300 h 1397000"/>
              <a:gd name="connsiteX23" fmla="*/ 1917700 w 2781300"/>
              <a:gd name="connsiteY23" fmla="*/ 1397000 h 1397000"/>
              <a:gd name="connsiteX24" fmla="*/ 2006600 w 2781300"/>
              <a:gd name="connsiteY24" fmla="*/ 1384300 h 1397000"/>
              <a:gd name="connsiteX25" fmla="*/ 2044700 w 2781300"/>
              <a:gd name="connsiteY25" fmla="*/ 1358900 h 1397000"/>
              <a:gd name="connsiteX26" fmla="*/ 2082800 w 2781300"/>
              <a:gd name="connsiteY26" fmla="*/ 1346200 h 1397000"/>
              <a:gd name="connsiteX27" fmla="*/ 2146300 w 2781300"/>
              <a:gd name="connsiteY27" fmla="*/ 1320800 h 1397000"/>
              <a:gd name="connsiteX28" fmla="*/ 2197100 w 2781300"/>
              <a:gd name="connsiteY28" fmla="*/ 1308100 h 1397000"/>
              <a:gd name="connsiteX29" fmla="*/ 2273300 w 2781300"/>
              <a:gd name="connsiteY29" fmla="*/ 1282700 h 1397000"/>
              <a:gd name="connsiteX30" fmla="*/ 2311400 w 2781300"/>
              <a:gd name="connsiteY30" fmla="*/ 1244600 h 1397000"/>
              <a:gd name="connsiteX31" fmla="*/ 2298700 w 2781300"/>
              <a:gd name="connsiteY31" fmla="*/ 1193800 h 1397000"/>
              <a:gd name="connsiteX32" fmla="*/ 2286000 w 2781300"/>
              <a:gd name="connsiteY32" fmla="*/ 1130300 h 1397000"/>
              <a:gd name="connsiteX33" fmla="*/ 2311400 w 2781300"/>
              <a:gd name="connsiteY33" fmla="*/ 1092200 h 1397000"/>
              <a:gd name="connsiteX34" fmla="*/ 2324100 w 2781300"/>
              <a:gd name="connsiteY34" fmla="*/ 1054100 h 1397000"/>
              <a:gd name="connsiteX35" fmla="*/ 2349500 w 2781300"/>
              <a:gd name="connsiteY35" fmla="*/ 1003300 h 1397000"/>
              <a:gd name="connsiteX36" fmla="*/ 2374900 w 2781300"/>
              <a:gd name="connsiteY36" fmla="*/ 965200 h 1397000"/>
              <a:gd name="connsiteX37" fmla="*/ 2400300 w 2781300"/>
              <a:gd name="connsiteY37" fmla="*/ 889000 h 1397000"/>
              <a:gd name="connsiteX38" fmla="*/ 2425700 w 2781300"/>
              <a:gd name="connsiteY38" fmla="*/ 850900 h 1397000"/>
              <a:gd name="connsiteX39" fmla="*/ 2451100 w 2781300"/>
              <a:gd name="connsiteY39" fmla="*/ 774700 h 1397000"/>
              <a:gd name="connsiteX40" fmla="*/ 2476500 w 2781300"/>
              <a:gd name="connsiteY40" fmla="*/ 698500 h 1397000"/>
              <a:gd name="connsiteX41" fmla="*/ 2501900 w 2781300"/>
              <a:gd name="connsiteY41" fmla="*/ 622300 h 1397000"/>
              <a:gd name="connsiteX42" fmla="*/ 2514600 w 2781300"/>
              <a:gd name="connsiteY42" fmla="*/ 584200 h 1397000"/>
              <a:gd name="connsiteX43" fmla="*/ 2540000 w 2781300"/>
              <a:gd name="connsiteY43" fmla="*/ 546100 h 1397000"/>
              <a:gd name="connsiteX44" fmla="*/ 2552700 w 2781300"/>
              <a:gd name="connsiteY44" fmla="*/ 508000 h 1397000"/>
              <a:gd name="connsiteX45" fmla="*/ 2641600 w 2781300"/>
              <a:gd name="connsiteY45" fmla="*/ 406400 h 1397000"/>
              <a:gd name="connsiteX46" fmla="*/ 2679700 w 2781300"/>
              <a:gd name="connsiteY46" fmla="*/ 330200 h 1397000"/>
              <a:gd name="connsiteX47" fmla="*/ 2705100 w 2781300"/>
              <a:gd name="connsiteY47" fmla="*/ 254000 h 1397000"/>
              <a:gd name="connsiteX48" fmla="*/ 2743200 w 2781300"/>
              <a:gd name="connsiteY48" fmla="*/ 177800 h 1397000"/>
              <a:gd name="connsiteX49" fmla="*/ 2781300 w 2781300"/>
              <a:gd name="connsiteY49" fmla="*/ 101600 h 1397000"/>
              <a:gd name="connsiteX50" fmla="*/ 2705100 w 2781300"/>
              <a:gd name="connsiteY50" fmla="*/ 76200 h 1397000"/>
              <a:gd name="connsiteX51" fmla="*/ 2349500 w 2781300"/>
              <a:gd name="connsiteY51" fmla="*/ 38100 h 1397000"/>
              <a:gd name="connsiteX52" fmla="*/ 2120900 w 2781300"/>
              <a:gd name="connsiteY52" fmla="*/ 12700 h 1397000"/>
              <a:gd name="connsiteX53" fmla="*/ 1943100 w 2781300"/>
              <a:gd name="connsiteY53" fmla="*/ 0 h 1397000"/>
              <a:gd name="connsiteX54" fmla="*/ 685800 w 2781300"/>
              <a:gd name="connsiteY54" fmla="*/ 12700 h 1397000"/>
              <a:gd name="connsiteX55" fmla="*/ 596900 w 2781300"/>
              <a:gd name="connsiteY55" fmla="*/ 25400 h 1397000"/>
              <a:gd name="connsiteX56" fmla="*/ 482600 w 2781300"/>
              <a:gd name="connsiteY56" fmla="*/ 38100 h 1397000"/>
              <a:gd name="connsiteX57" fmla="*/ 368300 w 2781300"/>
              <a:gd name="connsiteY57" fmla="*/ 63500 h 1397000"/>
              <a:gd name="connsiteX58" fmla="*/ 330200 w 2781300"/>
              <a:gd name="connsiteY58" fmla="*/ 76200 h 1397000"/>
              <a:gd name="connsiteX59" fmla="*/ 279400 w 2781300"/>
              <a:gd name="connsiteY59" fmla="*/ 88900 h 1397000"/>
              <a:gd name="connsiteX60" fmla="*/ 203200 w 2781300"/>
              <a:gd name="connsiteY60" fmla="*/ 114300 h 1397000"/>
              <a:gd name="connsiteX61" fmla="*/ 165100 w 2781300"/>
              <a:gd name="connsiteY61" fmla="*/ 127000 h 1397000"/>
              <a:gd name="connsiteX62" fmla="*/ 88900 w 2781300"/>
              <a:gd name="connsiteY62" fmla="*/ 177800 h 1397000"/>
              <a:gd name="connsiteX63" fmla="*/ 38100 w 2781300"/>
              <a:gd name="connsiteY63" fmla="*/ 254000 h 1397000"/>
              <a:gd name="connsiteX64" fmla="*/ 12700 w 2781300"/>
              <a:gd name="connsiteY64" fmla="*/ 292100 h 1397000"/>
              <a:gd name="connsiteX65" fmla="*/ 0 w 2781300"/>
              <a:gd name="connsiteY65" fmla="*/ 393700 h 1397000"/>
              <a:gd name="connsiteX66" fmla="*/ 25400 w 2781300"/>
              <a:gd name="connsiteY66" fmla="*/ 622300 h 1397000"/>
              <a:gd name="connsiteX67" fmla="*/ 38100 w 2781300"/>
              <a:gd name="connsiteY67" fmla="*/ 660400 h 1397000"/>
              <a:gd name="connsiteX68" fmla="*/ 63500 w 2781300"/>
              <a:gd name="connsiteY68" fmla="*/ 749300 h 1397000"/>
              <a:gd name="connsiteX69" fmla="*/ 88900 w 2781300"/>
              <a:gd name="connsiteY69" fmla="*/ 889000 h 1397000"/>
              <a:gd name="connsiteX70" fmla="*/ 101600 w 2781300"/>
              <a:gd name="connsiteY70" fmla="*/ 939800 h 1397000"/>
              <a:gd name="connsiteX71" fmla="*/ 127000 w 2781300"/>
              <a:gd name="connsiteY71" fmla="*/ 990600 h 1397000"/>
              <a:gd name="connsiteX72" fmla="*/ 139700 w 2781300"/>
              <a:gd name="connsiteY72" fmla="*/ 1028700 h 1397000"/>
              <a:gd name="connsiteX73" fmla="*/ 203200 w 2781300"/>
              <a:gd name="connsiteY73" fmla="*/ 1117600 h 1397000"/>
              <a:gd name="connsiteX74" fmla="*/ 215900 w 2781300"/>
              <a:gd name="connsiteY74" fmla="*/ 1155700 h 1397000"/>
              <a:gd name="connsiteX75" fmla="*/ 330200 w 2781300"/>
              <a:gd name="connsiteY75" fmla="*/ 1130300 h 1397000"/>
              <a:gd name="connsiteX76" fmla="*/ 368300 w 2781300"/>
              <a:gd name="connsiteY76" fmla="*/ 1092200 h 1397000"/>
              <a:gd name="connsiteX77" fmla="*/ 393700 w 2781300"/>
              <a:gd name="connsiteY77" fmla="*/ 1041400 h 1397000"/>
              <a:gd name="connsiteX78" fmla="*/ 419100 w 2781300"/>
              <a:gd name="connsiteY78" fmla="*/ 965200 h 1397000"/>
              <a:gd name="connsiteX79" fmla="*/ 457200 w 2781300"/>
              <a:gd name="connsiteY79" fmla="*/ 927100 h 1397000"/>
              <a:gd name="connsiteX80" fmla="*/ 495300 w 2781300"/>
              <a:gd name="connsiteY80" fmla="*/ 876300 h 139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2781300" h="1397000">
                <a:moveTo>
                  <a:pt x="495300" y="876300"/>
                </a:moveTo>
                <a:lnTo>
                  <a:pt x="495300" y="876300"/>
                </a:lnTo>
                <a:cubicBezTo>
                  <a:pt x="529167" y="863600"/>
                  <a:pt x="563972" y="853167"/>
                  <a:pt x="596900" y="838200"/>
                </a:cubicBezTo>
                <a:cubicBezTo>
                  <a:pt x="610795" y="831884"/>
                  <a:pt x="621052" y="818999"/>
                  <a:pt x="635000" y="812800"/>
                </a:cubicBezTo>
                <a:cubicBezTo>
                  <a:pt x="674754" y="795132"/>
                  <a:pt x="719780" y="785255"/>
                  <a:pt x="762000" y="774700"/>
                </a:cubicBezTo>
                <a:cubicBezTo>
                  <a:pt x="876423" y="784235"/>
                  <a:pt x="903754" y="783509"/>
                  <a:pt x="1003300" y="800100"/>
                </a:cubicBezTo>
                <a:cubicBezTo>
                  <a:pt x="1024592" y="803649"/>
                  <a:pt x="1045859" y="807565"/>
                  <a:pt x="1066800" y="812800"/>
                </a:cubicBezTo>
                <a:cubicBezTo>
                  <a:pt x="1079787" y="816047"/>
                  <a:pt x="1092028" y="821822"/>
                  <a:pt x="1104900" y="825500"/>
                </a:cubicBezTo>
                <a:cubicBezTo>
                  <a:pt x="1239255" y="863887"/>
                  <a:pt x="1050816" y="803239"/>
                  <a:pt x="1231900" y="863600"/>
                </a:cubicBezTo>
                <a:lnTo>
                  <a:pt x="1270000" y="876300"/>
                </a:lnTo>
                <a:cubicBezTo>
                  <a:pt x="1282700" y="880533"/>
                  <a:pt x="1296961" y="881574"/>
                  <a:pt x="1308100" y="889000"/>
                </a:cubicBezTo>
                <a:cubicBezTo>
                  <a:pt x="1368477" y="929252"/>
                  <a:pt x="1331720" y="909573"/>
                  <a:pt x="1422400" y="939800"/>
                </a:cubicBezTo>
                <a:lnTo>
                  <a:pt x="1498600" y="965200"/>
                </a:lnTo>
                <a:cubicBezTo>
                  <a:pt x="1511300" y="969433"/>
                  <a:pt x="1523573" y="975275"/>
                  <a:pt x="1536700" y="977900"/>
                </a:cubicBezTo>
                <a:cubicBezTo>
                  <a:pt x="1557867" y="982133"/>
                  <a:pt x="1579375" y="984920"/>
                  <a:pt x="1600200" y="990600"/>
                </a:cubicBezTo>
                <a:cubicBezTo>
                  <a:pt x="1626031" y="997645"/>
                  <a:pt x="1651000" y="1007533"/>
                  <a:pt x="1676400" y="1016000"/>
                </a:cubicBezTo>
                <a:lnTo>
                  <a:pt x="1714500" y="1028700"/>
                </a:lnTo>
                <a:cubicBezTo>
                  <a:pt x="1802365" y="1160497"/>
                  <a:pt x="1668622" y="956470"/>
                  <a:pt x="1765300" y="1117600"/>
                </a:cubicBezTo>
                <a:cubicBezTo>
                  <a:pt x="1781006" y="1143777"/>
                  <a:pt x="1799167" y="1168400"/>
                  <a:pt x="1816100" y="1193800"/>
                </a:cubicBezTo>
                <a:lnTo>
                  <a:pt x="1841500" y="1231900"/>
                </a:lnTo>
                <a:cubicBezTo>
                  <a:pt x="1845733" y="1248833"/>
                  <a:pt x="1849405" y="1265917"/>
                  <a:pt x="1854200" y="1282700"/>
                </a:cubicBezTo>
                <a:cubicBezTo>
                  <a:pt x="1857878" y="1295572"/>
                  <a:pt x="1863653" y="1307813"/>
                  <a:pt x="1866900" y="1320800"/>
                </a:cubicBezTo>
                <a:cubicBezTo>
                  <a:pt x="1872135" y="1341741"/>
                  <a:pt x="1867626" y="1366339"/>
                  <a:pt x="1879600" y="1384300"/>
                </a:cubicBezTo>
                <a:cubicBezTo>
                  <a:pt x="1887026" y="1395439"/>
                  <a:pt x="1905000" y="1392767"/>
                  <a:pt x="1917700" y="1397000"/>
                </a:cubicBezTo>
                <a:cubicBezTo>
                  <a:pt x="1947333" y="1392767"/>
                  <a:pt x="1977928" y="1392902"/>
                  <a:pt x="2006600" y="1384300"/>
                </a:cubicBezTo>
                <a:cubicBezTo>
                  <a:pt x="2021220" y="1379914"/>
                  <a:pt x="2031048" y="1365726"/>
                  <a:pt x="2044700" y="1358900"/>
                </a:cubicBezTo>
                <a:cubicBezTo>
                  <a:pt x="2056674" y="1352913"/>
                  <a:pt x="2070265" y="1350900"/>
                  <a:pt x="2082800" y="1346200"/>
                </a:cubicBezTo>
                <a:cubicBezTo>
                  <a:pt x="2104146" y="1338195"/>
                  <a:pt x="2124673" y="1328009"/>
                  <a:pt x="2146300" y="1320800"/>
                </a:cubicBezTo>
                <a:cubicBezTo>
                  <a:pt x="2162859" y="1315280"/>
                  <a:pt x="2180382" y="1313116"/>
                  <a:pt x="2197100" y="1308100"/>
                </a:cubicBezTo>
                <a:cubicBezTo>
                  <a:pt x="2222745" y="1300407"/>
                  <a:pt x="2273300" y="1282700"/>
                  <a:pt x="2273300" y="1282700"/>
                </a:cubicBezTo>
                <a:cubicBezTo>
                  <a:pt x="2286000" y="1270000"/>
                  <a:pt x="2306466" y="1261869"/>
                  <a:pt x="2311400" y="1244600"/>
                </a:cubicBezTo>
                <a:cubicBezTo>
                  <a:pt x="2316195" y="1227817"/>
                  <a:pt x="2302486" y="1210839"/>
                  <a:pt x="2298700" y="1193800"/>
                </a:cubicBezTo>
                <a:cubicBezTo>
                  <a:pt x="2294017" y="1172728"/>
                  <a:pt x="2290233" y="1151467"/>
                  <a:pt x="2286000" y="1130300"/>
                </a:cubicBezTo>
                <a:cubicBezTo>
                  <a:pt x="2294467" y="1117600"/>
                  <a:pt x="2304574" y="1105852"/>
                  <a:pt x="2311400" y="1092200"/>
                </a:cubicBezTo>
                <a:cubicBezTo>
                  <a:pt x="2317387" y="1080226"/>
                  <a:pt x="2318827" y="1066405"/>
                  <a:pt x="2324100" y="1054100"/>
                </a:cubicBezTo>
                <a:cubicBezTo>
                  <a:pt x="2331558" y="1036699"/>
                  <a:pt x="2340107" y="1019738"/>
                  <a:pt x="2349500" y="1003300"/>
                </a:cubicBezTo>
                <a:cubicBezTo>
                  <a:pt x="2357073" y="990048"/>
                  <a:pt x="2368701" y="979148"/>
                  <a:pt x="2374900" y="965200"/>
                </a:cubicBezTo>
                <a:cubicBezTo>
                  <a:pt x="2385774" y="940734"/>
                  <a:pt x="2385448" y="911277"/>
                  <a:pt x="2400300" y="889000"/>
                </a:cubicBezTo>
                <a:cubicBezTo>
                  <a:pt x="2408767" y="876300"/>
                  <a:pt x="2419501" y="864848"/>
                  <a:pt x="2425700" y="850900"/>
                </a:cubicBezTo>
                <a:cubicBezTo>
                  <a:pt x="2436574" y="826434"/>
                  <a:pt x="2442633" y="800100"/>
                  <a:pt x="2451100" y="774700"/>
                </a:cubicBezTo>
                <a:lnTo>
                  <a:pt x="2476500" y="698500"/>
                </a:lnTo>
                <a:lnTo>
                  <a:pt x="2501900" y="622300"/>
                </a:lnTo>
                <a:cubicBezTo>
                  <a:pt x="2506133" y="609600"/>
                  <a:pt x="2507174" y="595339"/>
                  <a:pt x="2514600" y="584200"/>
                </a:cubicBezTo>
                <a:cubicBezTo>
                  <a:pt x="2523067" y="571500"/>
                  <a:pt x="2533174" y="559752"/>
                  <a:pt x="2540000" y="546100"/>
                </a:cubicBezTo>
                <a:cubicBezTo>
                  <a:pt x="2545987" y="534126"/>
                  <a:pt x="2546199" y="519702"/>
                  <a:pt x="2552700" y="508000"/>
                </a:cubicBezTo>
                <a:cubicBezTo>
                  <a:pt x="2596278" y="429559"/>
                  <a:pt x="2585944" y="443504"/>
                  <a:pt x="2641600" y="406400"/>
                </a:cubicBezTo>
                <a:cubicBezTo>
                  <a:pt x="2687917" y="267449"/>
                  <a:pt x="2614048" y="477916"/>
                  <a:pt x="2679700" y="330200"/>
                </a:cubicBezTo>
                <a:cubicBezTo>
                  <a:pt x="2690574" y="305734"/>
                  <a:pt x="2690248" y="276277"/>
                  <a:pt x="2705100" y="254000"/>
                </a:cubicBezTo>
                <a:cubicBezTo>
                  <a:pt x="2777893" y="144811"/>
                  <a:pt x="2690620" y="282960"/>
                  <a:pt x="2743200" y="177800"/>
                </a:cubicBezTo>
                <a:cubicBezTo>
                  <a:pt x="2792439" y="79323"/>
                  <a:pt x="2749378" y="197365"/>
                  <a:pt x="2781300" y="101600"/>
                </a:cubicBezTo>
                <a:lnTo>
                  <a:pt x="2705100" y="76200"/>
                </a:lnTo>
                <a:cubicBezTo>
                  <a:pt x="2557266" y="26922"/>
                  <a:pt x="2751807" y="88388"/>
                  <a:pt x="2349500" y="38100"/>
                </a:cubicBezTo>
                <a:cubicBezTo>
                  <a:pt x="2257335" y="26579"/>
                  <a:pt x="2217477" y="20748"/>
                  <a:pt x="2120900" y="12700"/>
                </a:cubicBezTo>
                <a:cubicBezTo>
                  <a:pt x="2061688" y="7766"/>
                  <a:pt x="2002367" y="4233"/>
                  <a:pt x="1943100" y="0"/>
                </a:cubicBezTo>
                <a:lnTo>
                  <a:pt x="685800" y="12700"/>
                </a:lnTo>
                <a:cubicBezTo>
                  <a:pt x="655871" y="13265"/>
                  <a:pt x="626603" y="21687"/>
                  <a:pt x="596900" y="25400"/>
                </a:cubicBezTo>
                <a:cubicBezTo>
                  <a:pt x="558862" y="30155"/>
                  <a:pt x="520549" y="32679"/>
                  <a:pt x="482600" y="38100"/>
                </a:cubicBezTo>
                <a:cubicBezTo>
                  <a:pt x="456411" y="41841"/>
                  <a:pt x="396031" y="55577"/>
                  <a:pt x="368300" y="63500"/>
                </a:cubicBezTo>
                <a:cubicBezTo>
                  <a:pt x="355428" y="67178"/>
                  <a:pt x="343072" y="72522"/>
                  <a:pt x="330200" y="76200"/>
                </a:cubicBezTo>
                <a:cubicBezTo>
                  <a:pt x="313417" y="80995"/>
                  <a:pt x="296118" y="83884"/>
                  <a:pt x="279400" y="88900"/>
                </a:cubicBezTo>
                <a:cubicBezTo>
                  <a:pt x="253755" y="96593"/>
                  <a:pt x="228600" y="105833"/>
                  <a:pt x="203200" y="114300"/>
                </a:cubicBezTo>
                <a:cubicBezTo>
                  <a:pt x="190500" y="118533"/>
                  <a:pt x="176239" y="119574"/>
                  <a:pt x="165100" y="127000"/>
                </a:cubicBezTo>
                <a:lnTo>
                  <a:pt x="88900" y="177800"/>
                </a:lnTo>
                <a:lnTo>
                  <a:pt x="38100" y="254000"/>
                </a:lnTo>
                <a:lnTo>
                  <a:pt x="12700" y="292100"/>
                </a:lnTo>
                <a:cubicBezTo>
                  <a:pt x="8467" y="325967"/>
                  <a:pt x="0" y="359570"/>
                  <a:pt x="0" y="393700"/>
                </a:cubicBezTo>
                <a:cubicBezTo>
                  <a:pt x="0" y="442391"/>
                  <a:pt x="11815" y="561168"/>
                  <a:pt x="25400" y="622300"/>
                </a:cubicBezTo>
                <a:cubicBezTo>
                  <a:pt x="28304" y="635368"/>
                  <a:pt x="34422" y="647528"/>
                  <a:pt x="38100" y="660400"/>
                </a:cubicBezTo>
                <a:cubicBezTo>
                  <a:pt x="69994" y="772028"/>
                  <a:pt x="33050" y="657949"/>
                  <a:pt x="63500" y="749300"/>
                </a:cubicBezTo>
                <a:cubicBezTo>
                  <a:pt x="84515" y="917424"/>
                  <a:pt x="62797" y="797639"/>
                  <a:pt x="88900" y="889000"/>
                </a:cubicBezTo>
                <a:cubicBezTo>
                  <a:pt x="93695" y="905783"/>
                  <a:pt x="95471" y="923457"/>
                  <a:pt x="101600" y="939800"/>
                </a:cubicBezTo>
                <a:cubicBezTo>
                  <a:pt x="108247" y="957527"/>
                  <a:pt x="119542" y="973199"/>
                  <a:pt x="127000" y="990600"/>
                </a:cubicBezTo>
                <a:cubicBezTo>
                  <a:pt x="132273" y="1002905"/>
                  <a:pt x="133058" y="1017077"/>
                  <a:pt x="139700" y="1028700"/>
                </a:cubicBezTo>
                <a:cubicBezTo>
                  <a:pt x="162711" y="1068969"/>
                  <a:pt x="183544" y="1078288"/>
                  <a:pt x="203200" y="1117600"/>
                </a:cubicBezTo>
                <a:cubicBezTo>
                  <a:pt x="209187" y="1129574"/>
                  <a:pt x="211667" y="1143000"/>
                  <a:pt x="215900" y="1155700"/>
                </a:cubicBezTo>
                <a:cubicBezTo>
                  <a:pt x="225120" y="1154163"/>
                  <a:pt x="309357" y="1144195"/>
                  <a:pt x="330200" y="1130300"/>
                </a:cubicBezTo>
                <a:cubicBezTo>
                  <a:pt x="345144" y="1120337"/>
                  <a:pt x="357861" y="1106815"/>
                  <a:pt x="368300" y="1092200"/>
                </a:cubicBezTo>
                <a:cubicBezTo>
                  <a:pt x="379304" y="1076794"/>
                  <a:pt x="386669" y="1058978"/>
                  <a:pt x="393700" y="1041400"/>
                </a:cubicBezTo>
                <a:cubicBezTo>
                  <a:pt x="403644" y="1016541"/>
                  <a:pt x="400168" y="984132"/>
                  <a:pt x="419100" y="965200"/>
                </a:cubicBezTo>
                <a:cubicBezTo>
                  <a:pt x="431800" y="952500"/>
                  <a:pt x="443023" y="938127"/>
                  <a:pt x="457200" y="927100"/>
                </a:cubicBezTo>
                <a:cubicBezTo>
                  <a:pt x="481297" y="908358"/>
                  <a:pt x="488950" y="884767"/>
                  <a:pt x="495300" y="87630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자유형 36">
            <a:extLst>
              <a:ext uri="{FF2B5EF4-FFF2-40B4-BE49-F238E27FC236}">
                <a16:creationId xmlns:a16="http://schemas.microsoft.com/office/drawing/2014/main" id="{DB8F9382-3545-8036-6E1E-399AAFDE946F}"/>
              </a:ext>
            </a:extLst>
          </p:cNvPr>
          <p:cNvSpPr/>
          <p:nvPr/>
        </p:nvSpPr>
        <p:spPr>
          <a:xfrm>
            <a:off x="12204700" y="2959404"/>
            <a:ext cx="4216400" cy="4038600"/>
          </a:xfrm>
          <a:custGeom>
            <a:avLst/>
            <a:gdLst>
              <a:gd name="connsiteX0" fmla="*/ 457200 w 4216400"/>
              <a:gd name="connsiteY0" fmla="*/ 1092200 h 4038600"/>
              <a:gd name="connsiteX1" fmla="*/ 457200 w 4216400"/>
              <a:gd name="connsiteY1" fmla="*/ 1092200 h 4038600"/>
              <a:gd name="connsiteX2" fmla="*/ 393700 w 4216400"/>
              <a:gd name="connsiteY2" fmla="*/ 1181100 h 4038600"/>
              <a:gd name="connsiteX3" fmla="*/ 368300 w 4216400"/>
              <a:gd name="connsiteY3" fmla="*/ 1257300 h 4038600"/>
              <a:gd name="connsiteX4" fmla="*/ 355600 w 4216400"/>
              <a:gd name="connsiteY4" fmla="*/ 1295400 h 4038600"/>
              <a:gd name="connsiteX5" fmla="*/ 330200 w 4216400"/>
              <a:gd name="connsiteY5" fmla="*/ 1333500 h 4038600"/>
              <a:gd name="connsiteX6" fmla="*/ 292100 w 4216400"/>
              <a:gd name="connsiteY6" fmla="*/ 1447800 h 4038600"/>
              <a:gd name="connsiteX7" fmla="*/ 279400 w 4216400"/>
              <a:gd name="connsiteY7" fmla="*/ 1485900 h 4038600"/>
              <a:gd name="connsiteX8" fmla="*/ 292100 w 4216400"/>
              <a:gd name="connsiteY8" fmla="*/ 1625600 h 4038600"/>
              <a:gd name="connsiteX9" fmla="*/ 304800 w 4216400"/>
              <a:gd name="connsiteY9" fmla="*/ 1739900 h 4038600"/>
              <a:gd name="connsiteX10" fmla="*/ 292100 w 4216400"/>
              <a:gd name="connsiteY10" fmla="*/ 1879600 h 4038600"/>
              <a:gd name="connsiteX11" fmla="*/ 266700 w 4216400"/>
              <a:gd name="connsiteY11" fmla="*/ 1968500 h 4038600"/>
              <a:gd name="connsiteX12" fmla="*/ 254000 w 4216400"/>
              <a:gd name="connsiteY12" fmla="*/ 2019300 h 4038600"/>
              <a:gd name="connsiteX13" fmla="*/ 266700 w 4216400"/>
              <a:gd name="connsiteY13" fmla="*/ 2260600 h 4038600"/>
              <a:gd name="connsiteX14" fmla="*/ 292100 w 4216400"/>
              <a:gd name="connsiteY14" fmla="*/ 2527300 h 4038600"/>
              <a:gd name="connsiteX15" fmla="*/ 317500 w 4216400"/>
              <a:gd name="connsiteY15" fmla="*/ 2603500 h 4038600"/>
              <a:gd name="connsiteX16" fmla="*/ 368300 w 4216400"/>
              <a:gd name="connsiteY16" fmla="*/ 2679700 h 4038600"/>
              <a:gd name="connsiteX17" fmla="*/ 393700 w 4216400"/>
              <a:gd name="connsiteY17" fmla="*/ 2717800 h 4038600"/>
              <a:gd name="connsiteX18" fmla="*/ 406400 w 4216400"/>
              <a:gd name="connsiteY18" fmla="*/ 2755900 h 4038600"/>
              <a:gd name="connsiteX19" fmla="*/ 444500 w 4216400"/>
              <a:gd name="connsiteY19" fmla="*/ 2794000 h 4038600"/>
              <a:gd name="connsiteX20" fmla="*/ 495300 w 4216400"/>
              <a:gd name="connsiteY20" fmla="*/ 2870200 h 4038600"/>
              <a:gd name="connsiteX21" fmla="*/ 520700 w 4216400"/>
              <a:gd name="connsiteY21" fmla="*/ 2908300 h 4038600"/>
              <a:gd name="connsiteX22" fmla="*/ 558800 w 4216400"/>
              <a:gd name="connsiteY22" fmla="*/ 2946400 h 4038600"/>
              <a:gd name="connsiteX23" fmla="*/ 635000 w 4216400"/>
              <a:gd name="connsiteY23" fmla="*/ 2997200 h 4038600"/>
              <a:gd name="connsiteX24" fmla="*/ 673100 w 4216400"/>
              <a:gd name="connsiteY24" fmla="*/ 3035300 h 4038600"/>
              <a:gd name="connsiteX25" fmla="*/ 698500 w 4216400"/>
              <a:gd name="connsiteY25" fmla="*/ 3073400 h 4038600"/>
              <a:gd name="connsiteX26" fmla="*/ 736600 w 4216400"/>
              <a:gd name="connsiteY26" fmla="*/ 3098800 h 4038600"/>
              <a:gd name="connsiteX27" fmla="*/ 800100 w 4216400"/>
              <a:gd name="connsiteY27" fmla="*/ 3162300 h 4038600"/>
              <a:gd name="connsiteX28" fmla="*/ 825500 w 4216400"/>
              <a:gd name="connsiteY28" fmla="*/ 3200400 h 4038600"/>
              <a:gd name="connsiteX29" fmla="*/ 863600 w 4216400"/>
              <a:gd name="connsiteY29" fmla="*/ 3213100 h 4038600"/>
              <a:gd name="connsiteX30" fmla="*/ 901700 w 4216400"/>
              <a:gd name="connsiteY30" fmla="*/ 3238500 h 4038600"/>
              <a:gd name="connsiteX31" fmla="*/ 990600 w 4216400"/>
              <a:gd name="connsiteY31" fmla="*/ 3276600 h 4038600"/>
              <a:gd name="connsiteX32" fmla="*/ 1066800 w 4216400"/>
              <a:gd name="connsiteY32" fmla="*/ 3327400 h 4038600"/>
              <a:gd name="connsiteX33" fmla="*/ 1104900 w 4216400"/>
              <a:gd name="connsiteY33" fmla="*/ 3352800 h 4038600"/>
              <a:gd name="connsiteX34" fmla="*/ 1130300 w 4216400"/>
              <a:gd name="connsiteY34" fmla="*/ 3390900 h 4038600"/>
              <a:gd name="connsiteX35" fmla="*/ 1168400 w 4216400"/>
              <a:gd name="connsiteY35" fmla="*/ 3416300 h 4038600"/>
              <a:gd name="connsiteX36" fmla="*/ 1181100 w 4216400"/>
              <a:gd name="connsiteY36" fmla="*/ 3454400 h 4038600"/>
              <a:gd name="connsiteX37" fmla="*/ 1117600 w 4216400"/>
              <a:gd name="connsiteY37" fmla="*/ 3505200 h 4038600"/>
              <a:gd name="connsiteX38" fmla="*/ 1054100 w 4216400"/>
              <a:gd name="connsiteY38" fmla="*/ 3556000 h 4038600"/>
              <a:gd name="connsiteX39" fmla="*/ 1041400 w 4216400"/>
              <a:gd name="connsiteY39" fmla="*/ 3594100 h 4038600"/>
              <a:gd name="connsiteX40" fmla="*/ 1066800 w 4216400"/>
              <a:gd name="connsiteY40" fmla="*/ 3708400 h 4038600"/>
              <a:gd name="connsiteX41" fmla="*/ 1092200 w 4216400"/>
              <a:gd name="connsiteY41" fmla="*/ 3746500 h 4038600"/>
              <a:gd name="connsiteX42" fmla="*/ 1219200 w 4216400"/>
              <a:gd name="connsiteY42" fmla="*/ 3784600 h 4038600"/>
              <a:gd name="connsiteX43" fmla="*/ 1358900 w 4216400"/>
              <a:gd name="connsiteY43" fmla="*/ 3759200 h 4038600"/>
              <a:gd name="connsiteX44" fmla="*/ 1435100 w 4216400"/>
              <a:gd name="connsiteY44" fmla="*/ 3733800 h 4038600"/>
              <a:gd name="connsiteX45" fmla="*/ 1485900 w 4216400"/>
              <a:gd name="connsiteY45" fmla="*/ 3670300 h 4038600"/>
              <a:gd name="connsiteX46" fmla="*/ 1498600 w 4216400"/>
              <a:gd name="connsiteY46" fmla="*/ 3632200 h 4038600"/>
              <a:gd name="connsiteX47" fmla="*/ 1536700 w 4216400"/>
              <a:gd name="connsiteY47" fmla="*/ 3594100 h 4038600"/>
              <a:gd name="connsiteX48" fmla="*/ 1549400 w 4216400"/>
              <a:gd name="connsiteY48" fmla="*/ 3556000 h 4038600"/>
              <a:gd name="connsiteX49" fmla="*/ 1600200 w 4216400"/>
              <a:gd name="connsiteY49" fmla="*/ 3479800 h 4038600"/>
              <a:gd name="connsiteX50" fmla="*/ 1638300 w 4216400"/>
              <a:gd name="connsiteY50" fmla="*/ 3403600 h 4038600"/>
              <a:gd name="connsiteX51" fmla="*/ 1676400 w 4216400"/>
              <a:gd name="connsiteY51" fmla="*/ 3378200 h 4038600"/>
              <a:gd name="connsiteX52" fmla="*/ 1778000 w 4216400"/>
              <a:gd name="connsiteY52" fmla="*/ 3314700 h 4038600"/>
              <a:gd name="connsiteX53" fmla="*/ 1816100 w 4216400"/>
              <a:gd name="connsiteY53" fmla="*/ 3302000 h 4038600"/>
              <a:gd name="connsiteX54" fmla="*/ 1854200 w 4216400"/>
              <a:gd name="connsiteY54" fmla="*/ 3314700 h 4038600"/>
              <a:gd name="connsiteX55" fmla="*/ 1892300 w 4216400"/>
              <a:gd name="connsiteY55" fmla="*/ 3479800 h 4038600"/>
              <a:gd name="connsiteX56" fmla="*/ 1828800 w 4216400"/>
              <a:gd name="connsiteY56" fmla="*/ 3594100 h 4038600"/>
              <a:gd name="connsiteX57" fmla="*/ 1790700 w 4216400"/>
              <a:gd name="connsiteY57" fmla="*/ 3619500 h 4038600"/>
              <a:gd name="connsiteX58" fmla="*/ 1727200 w 4216400"/>
              <a:gd name="connsiteY58" fmla="*/ 3733800 h 4038600"/>
              <a:gd name="connsiteX59" fmla="*/ 1739900 w 4216400"/>
              <a:gd name="connsiteY59" fmla="*/ 3771900 h 4038600"/>
              <a:gd name="connsiteX60" fmla="*/ 1752600 w 4216400"/>
              <a:gd name="connsiteY60" fmla="*/ 3822700 h 4038600"/>
              <a:gd name="connsiteX61" fmla="*/ 1790700 w 4216400"/>
              <a:gd name="connsiteY61" fmla="*/ 3835400 h 4038600"/>
              <a:gd name="connsiteX62" fmla="*/ 1879600 w 4216400"/>
              <a:gd name="connsiteY62" fmla="*/ 3848100 h 4038600"/>
              <a:gd name="connsiteX63" fmla="*/ 1917700 w 4216400"/>
              <a:gd name="connsiteY63" fmla="*/ 3822700 h 4038600"/>
              <a:gd name="connsiteX64" fmla="*/ 2082800 w 4216400"/>
              <a:gd name="connsiteY64" fmla="*/ 3797300 h 4038600"/>
              <a:gd name="connsiteX65" fmla="*/ 2171700 w 4216400"/>
              <a:gd name="connsiteY65" fmla="*/ 3784600 h 4038600"/>
              <a:gd name="connsiteX66" fmla="*/ 2209800 w 4216400"/>
              <a:gd name="connsiteY66" fmla="*/ 3771900 h 4038600"/>
              <a:gd name="connsiteX67" fmla="*/ 2260600 w 4216400"/>
              <a:gd name="connsiteY67" fmla="*/ 3695700 h 4038600"/>
              <a:gd name="connsiteX68" fmla="*/ 2298700 w 4216400"/>
              <a:gd name="connsiteY68" fmla="*/ 3619500 h 4038600"/>
              <a:gd name="connsiteX69" fmla="*/ 2374900 w 4216400"/>
              <a:gd name="connsiteY69" fmla="*/ 3568700 h 4038600"/>
              <a:gd name="connsiteX70" fmla="*/ 2489200 w 4216400"/>
              <a:gd name="connsiteY70" fmla="*/ 3517900 h 4038600"/>
              <a:gd name="connsiteX71" fmla="*/ 2514600 w 4216400"/>
              <a:gd name="connsiteY71" fmla="*/ 3479800 h 4038600"/>
              <a:gd name="connsiteX72" fmla="*/ 2552700 w 4216400"/>
              <a:gd name="connsiteY72" fmla="*/ 3454400 h 4038600"/>
              <a:gd name="connsiteX73" fmla="*/ 2565400 w 4216400"/>
              <a:gd name="connsiteY73" fmla="*/ 3416300 h 4038600"/>
              <a:gd name="connsiteX74" fmla="*/ 2590800 w 4216400"/>
              <a:gd name="connsiteY74" fmla="*/ 3378200 h 4038600"/>
              <a:gd name="connsiteX75" fmla="*/ 2616200 w 4216400"/>
              <a:gd name="connsiteY75" fmla="*/ 3302000 h 4038600"/>
              <a:gd name="connsiteX76" fmla="*/ 2628900 w 4216400"/>
              <a:gd name="connsiteY76" fmla="*/ 3263900 h 4038600"/>
              <a:gd name="connsiteX77" fmla="*/ 2641600 w 4216400"/>
              <a:gd name="connsiteY77" fmla="*/ 3213100 h 4038600"/>
              <a:gd name="connsiteX78" fmla="*/ 2667000 w 4216400"/>
              <a:gd name="connsiteY78" fmla="*/ 3136900 h 4038600"/>
              <a:gd name="connsiteX79" fmla="*/ 2705100 w 4216400"/>
              <a:gd name="connsiteY79" fmla="*/ 3060700 h 4038600"/>
              <a:gd name="connsiteX80" fmla="*/ 2743200 w 4216400"/>
              <a:gd name="connsiteY80" fmla="*/ 3048000 h 4038600"/>
              <a:gd name="connsiteX81" fmla="*/ 2781300 w 4216400"/>
              <a:gd name="connsiteY81" fmla="*/ 3073400 h 4038600"/>
              <a:gd name="connsiteX82" fmla="*/ 2819400 w 4216400"/>
              <a:gd name="connsiteY82" fmla="*/ 3086100 h 4038600"/>
              <a:gd name="connsiteX83" fmla="*/ 2870200 w 4216400"/>
              <a:gd name="connsiteY83" fmla="*/ 3200400 h 4038600"/>
              <a:gd name="connsiteX84" fmla="*/ 2882900 w 4216400"/>
              <a:gd name="connsiteY84" fmla="*/ 3276600 h 4038600"/>
              <a:gd name="connsiteX85" fmla="*/ 2908300 w 4216400"/>
              <a:gd name="connsiteY85" fmla="*/ 3365500 h 4038600"/>
              <a:gd name="connsiteX86" fmla="*/ 2921000 w 4216400"/>
              <a:gd name="connsiteY86" fmla="*/ 3429000 h 4038600"/>
              <a:gd name="connsiteX87" fmla="*/ 2908300 w 4216400"/>
              <a:gd name="connsiteY87" fmla="*/ 3581400 h 4038600"/>
              <a:gd name="connsiteX88" fmla="*/ 2921000 w 4216400"/>
              <a:gd name="connsiteY88" fmla="*/ 3619500 h 4038600"/>
              <a:gd name="connsiteX89" fmla="*/ 3009900 w 4216400"/>
              <a:gd name="connsiteY89" fmla="*/ 3632200 h 4038600"/>
              <a:gd name="connsiteX90" fmla="*/ 3175000 w 4216400"/>
              <a:gd name="connsiteY90" fmla="*/ 3619500 h 4038600"/>
              <a:gd name="connsiteX91" fmla="*/ 3251200 w 4216400"/>
              <a:gd name="connsiteY91" fmla="*/ 3568700 h 4038600"/>
              <a:gd name="connsiteX92" fmla="*/ 3276600 w 4216400"/>
              <a:gd name="connsiteY92" fmla="*/ 3530600 h 4038600"/>
              <a:gd name="connsiteX93" fmla="*/ 3314700 w 4216400"/>
              <a:gd name="connsiteY93" fmla="*/ 3390900 h 4038600"/>
              <a:gd name="connsiteX94" fmla="*/ 3327400 w 4216400"/>
              <a:gd name="connsiteY94" fmla="*/ 3314700 h 4038600"/>
              <a:gd name="connsiteX95" fmla="*/ 3352800 w 4216400"/>
              <a:gd name="connsiteY95" fmla="*/ 3238500 h 4038600"/>
              <a:gd name="connsiteX96" fmla="*/ 3365500 w 4216400"/>
              <a:gd name="connsiteY96" fmla="*/ 3200400 h 4038600"/>
              <a:gd name="connsiteX97" fmla="*/ 3416300 w 4216400"/>
              <a:gd name="connsiteY97" fmla="*/ 3124200 h 4038600"/>
              <a:gd name="connsiteX98" fmla="*/ 3467100 w 4216400"/>
              <a:gd name="connsiteY98" fmla="*/ 2971800 h 4038600"/>
              <a:gd name="connsiteX99" fmla="*/ 3479800 w 4216400"/>
              <a:gd name="connsiteY99" fmla="*/ 2933700 h 4038600"/>
              <a:gd name="connsiteX100" fmla="*/ 3492500 w 4216400"/>
              <a:gd name="connsiteY100" fmla="*/ 2895600 h 4038600"/>
              <a:gd name="connsiteX101" fmla="*/ 3505200 w 4216400"/>
              <a:gd name="connsiteY101" fmla="*/ 2844800 h 4038600"/>
              <a:gd name="connsiteX102" fmla="*/ 3492500 w 4216400"/>
              <a:gd name="connsiteY102" fmla="*/ 2590800 h 4038600"/>
              <a:gd name="connsiteX103" fmla="*/ 3467100 w 4216400"/>
              <a:gd name="connsiteY103" fmla="*/ 2514600 h 4038600"/>
              <a:gd name="connsiteX104" fmla="*/ 3441700 w 4216400"/>
              <a:gd name="connsiteY104" fmla="*/ 2438400 h 4038600"/>
              <a:gd name="connsiteX105" fmla="*/ 3416300 w 4216400"/>
              <a:gd name="connsiteY105" fmla="*/ 2362200 h 4038600"/>
              <a:gd name="connsiteX106" fmla="*/ 3403600 w 4216400"/>
              <a:gd name="connsiteY106" fmla="*/ 2324100 h 4038600"/>
              <a:gd name="connsiteX107" fmla="*/ 3378200 w 4216400"/>
              <a:gd name="connsiteY107" fmla="*/ 2171700 h 4038600"/>
              <a:gd name="connsiteX108" fmla="*/ 3352800 w 4216400"/>
              <a:gd name="connsiteY108" fmla="*/ 2006600 h 4038600"/>
              <a:gd name="connsiteX109" fmla="*/ 3327400 w 4216400"/>
              <a:gd name="connsiteY109" fmla="*/ 1854200 h 4038600"/>
              <a:gd name="connsiteX110" fmla="*/ 3340100 w 4216400"/>
              <a:gd name="connsiteY110" fmla="*/ 1536700 h 4038600"/>
              <a:gd name="connsiteX111" fmla="*/ 3365500 w 4216400"/>
              <a:gd name="connsiteY111" fmla="*/ 1460500 h 4038600"/>
              <a:gd name="connsiteX112" fmla="*/ 3390900 w 4216400"/>
              <a:gd name="connsiteY112" fmla="*/ 1384300 h 4038600"/>
              <a:gd name="connsiteX113" fmla="*/ 3403600 w 4216400"/>
              <a:gd name="connsiteY113" fmla="*/ 1346200 h 4038600"/>
              <a:gd name="connsiteX114" fmla="*/ 3479800 w 4216400"/>
              <a:gd name="connsiteY114" fmla="*/ 1231900 h 4038600"/>
              <a:gd name="connsiteX115" fmla="*/ 3505200 w 4216400"/>
              <a:gd name="connsiteY115" fmla="*/ 1193800 h 4038600"/>
              <a:gd name="connsiteX116" fmla="*/ 3543300 w 4216400"/>
              <a:gd name="connsiteY116" fmla="*/ 1155700 h 4038600"/>
              <a:gd name="connsiteX117" fmla="*/ 3594100 w 4216400"/>
              <a:gd name="connsiteY117" fmla="*/ 1079500 h 4038600"/>
              <a:gd name="connsiteX118" fmla="*/ 3644900 w 4216400"/>
              <a:gd name="connsiteY118" fmla="*/ 1003300 h 4038600"/>
              <a:gd name="connsiteX119" fmla="*/ 3670300 w 4216400"/>
              <a:gd name="connsiteY119" fmla="*/ 965200 h 4038600"/>
              <a:gd name="connsiteX120" fmla="*/ 3733800 w 4216400"/>
              <a:gd name="connsiteY120" fmla="*/ 850900 h 4038600"/>
              <a:gd name="connsiteX121" fmla="*/ 3771900 w 4216400"/>
              <a:gd name="connsiteY121" fmla="*/ 825500 h 4038600"/>
              <a:gd name="connsiteX122" fmla="*/ 3810000 w 4216400"/>
              <a:gd name="connsiteY122" fmla="*/ 749300 h 4038600"/>
              <a:gd name="connsiteX123" fmla="*/ 3822700 w 4216400"/>
              <a:gd name="connsiteY123" fmla="*/ 711200 h 4038600"/>
              <a:gd name="connsiteX124" fmla="*/ 3810000 w 4216400"/>
              <a:gd name="connsiteY124" fmla="*/ 558800 h 4038600"/>
              <a:gd name="connsiteX125" fmla="*/ 3784600 w 4216400"/>
              <a:gd name="connsiteY125" fmla="*/ 444500 h 4038600"/>
              <a:gd name="connsiteX126" fmla="*/ 3759200 w 4216400"/>
              <a:gd name="connsiteY126" fmla="*/ 368300 h 4038600"/>
              <a:gd name="connsiteX127" fmla="*/ 3733800 w 4216400"/>
              <a:gd name="connsiteY127" fmla="*/ 330200 h 4038600"/>
              <a:gd name="connsiteX128" fmla="*/ 3721100 w 4216400"/>
              <a:gd name="connsiteY128" fmla="*/ 292100 h 4038600"/>
              <a:gd name="connsiteX129" fmla="*/ 3568700 w 4216400"/>
              <a:gd name="connsiteY129" fmla="*/ 215900 h 4038600"/>
              <a:gd name="connsiteX130" fmla="*/ 3479800 w 4216400"/>
              <a:gd name="connsiteY130" fmla="*/ 190500 h 4038600"/>
              <a:gd name="connsiteX131" fmla="*/ 3340100 w 4216400"/>
              <a:gd name="connsiteY131" fmla="*/ 165100 h 4038600"/>
              <a:gd name="connsiteX132" fmla="*/ 3289300 w 4216400"/>
              <a:gd name="connsiteY132" fmla="*/ 152400 h 4038600"/>
              <a:gd name="connsiteX133" fmla="*/ 3111500 w 4216400"/>
              <a:gd name="connsiteY133" fmla="*/ 165100 h 4038600"/>
              <a:gd name="connsiteX134" fmla="*/ 2997200 w 4216400"/>
              <a:gd name="connsiteY134" fmla="*/ 215900 h 4038600"/>
              <a:gd name="connsiteX135" fmla="*/ 2959100 w 4216400"/>
              <a:gd name="connsiteY135" fmla="*/ 228600 h 4038600"/>
              <a:gd name="connsiteX136" fmla="*/ 2933700 w 4216400"/>
              <a:gd name="connsiteY136" fmla="*/ 266700 h 4038600"/>
              <a:gd name="connsiteX137" fmla="*/ 2857500 w 4216400"/>
              <a:gd name="connsiteY137" fmla="*/ 292100 h 4038600"/>
              <a:gd name="connsiteX138" fmla="*/ 2781300 w 4216400"/>
              <a:gd name="connsiteY138" fmla="*/ 317500 h 4038600"/>
              <a:gd name="connsiteX139" fmla="*/ 2743200 w 4216400"/>
              <a:gd name="connsiteY139" fmla="*/ 330200 h 4038600"/>
              <a:gd name="connsiteX140" fmla="*/ 2705100 w 4216400"/>
              <a:gd name="connsiteY140" fmla="*/ 342900 h 4038600"/>
              <a:gd name="connsiteX141" fmla="*/ 2641600 w 4216400"/>
              <a:gd name="connsiteY141" fmla="*/ 355600 h 4038600"/>
              <a:gd name="connsiteX142" fmla="*/ 2514600 w 4216400"/>
              <a:gd name="connsiteY142" fmla="*/ 393700 h 4038600"/>
              <a:gd name="connsiteX143" fmla="*/ 2374900 w 4216400"/>
              <a:gd name="connsiteY143" fmla="*/ 419100 h 4038600"/>
              <a:gd name="connsiteX144" fmla="*/ 2273300 w 4216400"/>
              <a:gd name="connsiteY144" fmla="*/ 431800 h 4038600"/>
              <a:gd name="connsiteX145" fmla="*/ 1727200 w 4216400"/>
              <a:gd name="connsiteY145" fmla="*/ 406400 h 4038600"/>
              <a:gd name="connsiteX146" fmla="*/ 1320800 w 4216400"/>
              <a:gd name="connsiteY146" fmla="*/ 419100 h 4038600"/>
              <a:gd name="connsiteX147" fmla="*/ 1206500 w 4216400"/>
              <a:gd name="connsiteY147" fmla="*/ 431800 h 4038600"/>
              <a:gd name="connsiteX148" fmla="*/ 1079500 w 4216400"/>
              <a:gd name="connsiteY148" fmla="*/ 469900 h 4038600"/>
              <a:gd name="connsiteX149" fmla="*/ 1041400 w 4216400"/>
              <a:gd name="connsiteY149" fmla="*/ 482600 h 4038600"/>
              <a:gd name="connsiteX150" fmla="*/ 1003300 w 4216400"/>
              <a:gd name="connsiteY150" fmla="*/ 495300 h 4038600"/>
              <a:gd name="connsiteX151" fmla="*/ 927100 w 4216400"/>
              <a:gd name="connsiteY151" fmla="*/ 533400 h 4038600"/>
              <a:gd name="connsiteX152" fmla="*/ 876300 w 4216400"/>
              <a:gd name="connsiteY152" fmla="*/ 546100 h 4038600"/>
              <a:gd name="connsiteX153" fmla="*/ 838200 w 4216400"/>
              <a:gd name="connsiteY153" fmla="*/ 558800 h 4038600"/>
              <a:gd name="connsiteX154" fmla="*/ 787400 w 4216400"/>
              <a:gd name="connsiteY154" fmla="*/ 571500 h 4038600"/>
              <a:gd name="connsiteX155" fmla="*/ 673100 w 4216400"/>
              <a:gd name="connsiteY155" fmla="*/ 609600 h 4038600"/>
              <a:gd name="connsiteX156" fmla="*/ 635000 w 4216400"/>
              <a:gd name="connsiteY156" fmla="*/ 622300 h 4038600"/>
              <a:gd name="connsiteX157" fmla="*/ 596900 w 4216400"/>
              <a:gd name="connsiteY157" fmla="*/ 635000 h 4038600"/>
              <a:gd name="connsiteX158" fmla="*/ 508000 w 4216400"/>
              <a:gd name="connsiteY158" fmla="*/ 685800 h 4038600"/>
              <a:gd name="connsiteX159" fmla="*/ 406400 w 4216400"/>
              <a:gd name="connsiteY159" fmla="*/ 749300 h 4038600"/>
              <a:gd name="connsiteX160" fmla="*/ 330200 w 4216400"/>
              <a:gd name="connsiteY160" fmla="*/ 825500 h 4038600"/>
              <a:gd name="connsiteX161" fmla="*/ 266700 w 4216400"/>
              <a:gd name="connsiteY161" fmla="*/ 914400 h 4038600"/>
              <a:gd name="connsiteX162" fmla="*/ 241300 w 4216400"/>
              <a:gd name="connsiteY162" fmla="*/ 990600 h 4038600"/>
              <a:gd name="connsiteX163" fmla="*/ 228600 w 4216400"/>
              <a:gd name="connsiteY163" fmla="*/ 1028700 h 4038600"/>
              <a:gd name="connsiteX164" fmla="*/ 203200 w 4216400"/>
              <a:gd name="connsiteY164" fmla="*/ 1066800 h 4038600"/>
              <a:gd name="connsiteX165" fmla="*/ 190500 w 4216400"/>
              <a:gd name="connsiteY165" fmla="*/ 1117600 h 4038600"/>
              <a:gd name="connsiteX166" fmla="*/ 177800 w 4216400"/>
              <a:gd name="connsiteY166" fmla="*/ 1155700 h 4038600"/>
              <a:gd name="connsiteX167" fmla="*/ 152400 w 4216400"/>
              <a:gd name="connsiteY167" fmla="*/ 1257300 h 4038600"/>
              <a:gd name="connsiteX168" fmla="*/ 114300 w 4216400"/>
              <a:gd name="connsiteY168" fmla="*/ 1384300 h 4038600"/>
              <a:gd name="connsiteX169" fmla="*/ 101600 w 4216400"/>
              <a:gd name="connsiteY169" fmla="*/ 1422400 h 4038600"/>
              <a:gd name="connsiteX170" fmla="*/ 76200 w 4216400"/>
              <a:gd name="connsiteY170" fmla="*/ 1562100 h 4038600"/>
              <a:gd name="connsiteX171" fmla="*/ 63500 w 4216400"/>
              <a:gd name="connsiteY171" fmla="*/ 2362200 h 4038600"/>
              <a:gd name="connsiteX172" fmla="*/ 50800 w 4216400"/>
              <a:gd name="connsiteY172" fmla="*/ 2425700 h 4038600"/>
              <a:gd name="connsiteX173" fmla="*/ 12700 w 4216400"/>
              <a:gd name="connsiteY173" fmla="*/ 2565400 h 4038600"/>
              <a:gd name="connsiteX174" fmla="*/ 0 w 4216400"/>
              <a:gd name="connsiteY174" fmla="*/ 2806700 h 4038600"/>
              <a:gd name="connsiteX175" fmla="*/ 12700 w 4216400"/>
              <a:gd name="connsiteY175" fmla="*/ 2882900 h 4038600"/>
              <a:gd name="connsiteX176" fmla="*/ 50800 w 4216400"/>
              <a:gd name="connsiteY176" fmla="*/ 3022600 h 4038600"/>
              <a:gd name="connsiteX177" fmla="*/ 76200 w 4216400"/>
              <a:gd name="connsiteY177" fmla="*/ 3086100 h 4038600"/>
              <a:gd name="connsiteX178" fmla="*/ 88900 w 4216400"/>
              <a:gd name="connsiteY178" fmla="*/ 3136900 h 4038600"/>
              <a:gd name="connsiteX179" fmla="*/ 127000 w 4216400"/>
              <a:gd name="connsiteY179" fmla="*/ 3238500 h 4038600"/>
              <a:gd name="connsiteX180" fmla="*/ 152400 w 4216400"/>
              <a:gd name="connsiteY180" fmla="*/ 3378200 h 4038600"/>
              <a:gd name="connsiteX181" fmla="*/ 165100 w 4216400"/>
              <a:gd name="connsiteY181" fmla="*/ 3429000 h 4038600"/>
              <a:gd name="connsiteX182" fmla="*/ 177800 w 4216400"/>
              <a:gd name="connsiteY182" fmla="*/ 3568700 h 4038600"/>
              <a:gd name="connsiteX183" fmla="*/ 203200 w 4216400"/>
              <a:gd name="connsiteY183" fmla="*/ 3911600 h 4038600"/>
              <a:gd name="connsiteX184" fmla="*/ 254000 w 4216400"/>
              <a:gd name="connsiteY184" fmla="*/ 3975100 h 4038600"/>
              <a:gd name="connsiteX185" fmla="*/ 330200 w 4216400"/>
              <a:gd name="connsiteY185" fmla="*/ 4000500 h 4038600"/>
              <a:gd name="connsiteX186" fmla="*/ 584200 w 4216400"/>
              <a:gd name="connsiteY186" fmla="*/ 3987800 h 4038600"/>
              <a:gd name="connsiteX187" fmla="*/ 850900 w 4216400"/>
              <a:gd name="connsiteY187" fmla="*/ 4000500 h 4038600"/>
              <a:gd name="connsiteX188" fmla="*/ 1460500 w 4216400"/>
              <a:gd name="connsiteY188" fmla="*/ 4013200 h 4038600"/>
              <a:gd name="connsiteX189" fmla="*/ 1778000 w 4216400"/>
              <a:gd name="connsiteY189" fmla="*/ 4000500 h 4038600"/>
              <a:gd name="connsiteX190" fmla="*/ 2019300 w 4216400"/>
              <a:gd name="connsiteY190" fmla="*/ 3975100 h 4038600"/>
              <a:gd name="connsiteX191" fmla="*/ 2057400 w 4216400"/>
              <a:gd name="connsiteY191" fmla="*/ 3949700 h 4038600"/>
              <a:gd name="connsiteX192" fmla="*/ 2489200 w 4216400"/>
              <a:gd name="connsiteY192" fmla="*/ 3962400 h 4038600"/>
              <a:gd name="connsiteX193" fmla="*/ 2578100 w 4216400"/>
              <a:gd name="connsiteY193" fmla="*/ 3975100 h 4038600"/>
              <a:gd name="connsiteX194" fmla="*/ 2832100 w 4216400"/>
              <a:gd name="connsiteY194" fmla="*/ 4000500 h 4038600"/>
              <a:gd name="connsiteX195" fmla="*/ 2971800 w 4216400"/>
              <a:gd name="connsiteY195" fmla="*/ 4013200 h 4038600"/>
              <a:gd name="connsiteX196" fmla="*/ 3048000 w 4216400"/>
              <a:gd name="connsiteY196" fmla="*/ 4025900 h 4038600"/>
              <a:gd name="connsiteX197" fmla="*/ 3340100 w 4216400"/>
              <a:gd name="connsiteY197" fmla="*/ 4038600 h 4038600"/>
              <a:gd name="connsiteX198" fmla="*/ 3530600 w 4216400"/>
              <a:gd name="connsiteY198" fmla="*/ 4013200 h 4038600"/>
              <a:gd name="connsiteX199" fmla="*/ 3581400 w 4216400"/>
              <a:gd name="connsiteY199" fmla="*/ 3987800 h 4038600"/>
              <a:gd name="connsiteX200" fmla="*/ 3733800 w 4216400"/>
              <a:gd name="connsiteY200" fmla="*/ 3949700 h 4038600"/>
              <a:gd name="connsiteX201" fmla="*/ 3784600 w 4216400"/>
              <a:gd name="connsiteY201" fmla="*/ 3937000 h 4038600"/>
              <a:gd name="connsiteX202" fmla="*/ 3911600 w 4216400"/>
              <a:gd name="connsiteY202" fmla="*/ 3898900 h 4038600"/>
              <a:gd name="connsiteX203" fmla="*/ 4013200 w 4216400"/>
              <a:gd name="connsiteY203" fmla="*/ 3886200 h 4038600"/>
              <a:gd name="connsiteX204" fmla="*/ 4051300 w 4216400"/>
              <a:gd name="connsiteY204" fmla="*/ 3860800 h 4038600"/>
              <a:gd name="connsiteX205" fmla="*/ 4102100 w 4216400"/>
              <a:gd name="connsiteY205" fmla="*/ 3784600 h 4038600"/>
              <a:gd name="connsiteX206" fmla="*/ 4165600 w 4216400"/>
              <a:gd name="connsiteY206" fmla="*/ 3657600 h 4038600"/>
              <a:gd name="connsiteX207" fmla="*/ 4191000 w 4216400"/>
              <a:gd name="connsiteY207" fmla="*/ 3619500 h 4038600"/>
              <a:gd name="connsiteX208" fmla="*/ 4203700 w 4216400"/>
              <a:gd name="connsiteY208" fmla="*/ 3505200 h 4038600"/>
              <a:gd name="connsiteX209" fmla="*/ 4216400 w 4216400"/>
              <a:gd name="connsiteY209" fmla="*/ 3416300 h 4038600"/>
              <a:gd name="connsiteX210" fmla="*/ 4191000 w 4216400"/>
              <a:gd name="connsiteY210" fmla="*/ 3263900 h 4038600"/>
              <a:gd name="connsiteX211" fmla="*/ 4165600 w 4216400"/>
              <a:gd name="connsiteY211" fmla="*/ 2997200 h 4038600"/>
              <a:gd name="connsiteX212" fmla="*/ 4152900 w 4216400"/>
              <a:gd name="connsiteY212" fmla="*/ 2946400 h 4038600"/>
              <a:gd name="connsiteX213" fmla="*/ 4114800 w 4216400"/>
              <a:gd name="connsiteY213" fmla="*/ 2768600 h 4038600"/>
              <a:gd name="connsiteX214" fmla="*/ 4102100 w 4216400"/>
              <a:gd name="connsiteY214" fmla="*/ 2730500 h 4038600"/>
              <a:gd name="connsiteX215" fmla="*/ 4089400 w 4216400"/>
              <a:gd name="connsiteY215" fmla="*/ 2641600 h 4038600"/>
              <a:gd name="connsiteX216" fmla="*/ 4076700 w 4216400"/>
              <a:gd name="connsiteY216" fmla="*/ 2501900 h 4038600"/>
              <a:gd name="connsiteX217" fmla="*/ 4064000 w 4216400"/>
              <a:gd name="connsiteY217" fmla="*/ 2438400 h 4038600"/>
              <a:gd name="connsiteX218" fmla="*/ 4025900 w 4216400"/>
              <a:gd name="connsiteY218" fmla="*/ 2171700 h 4038600"/>
              <a:gd name="connsiteX219" fmla="*/ 4013200 w 4216400"/>
              <a:gd name="connsiteY219" fmla="*/ 2133600 h 4038600"/>
              <a:gd name="connsiteX220" fmla="*/ 4000500 w 4216400"/>
              <a:gd name="connsiteY220" fmla="*/ 2032000 h 4038600"/>
              <a:gd name="connsiteX221" fmla="*/ 3987800 w 4216400"/>
              <a:gd name="connsiteY221" fmla="*/ 1866900 h 4038600"/>
              <a:gd name="connsiteX222" fmla="*/ 3962400 w 4216400"/>
              <a:gd name="connsiteY222" fmla="*/ 1676400 h 4038600"/>
              <a:gd name="connsiteX223" fmla="*/ 3962400 w 4216400"/>
              <a:gd name="connsiteY223" fmla="*/ 1130300 h 4038600"/>
              <a:gd name="connsiteX224" fmla="*/ 3975100 w 4216400"/>
              <a:gd name="connsiteY224" fmla="*/ 1092200 h 4038600"/>
              <a:gd name="connsiteX225" fmla="*/ 3987800 w 4216400"/>
              <a:gd name="connsiteY225" fmla="*/ 1028700 h 4038600"/>
              <a:gd name="connsiteX226" fmla="*/ 4000500 w 4216400"/>
              <a:gd name="connsiteY226" fmla="*/ 939800 h 4038600"/>
              <a:gd name="connsiteX227" fmla="*/ 4013200 w 4216400"/>
              <a:gd name="connsiteY227" fmla="*/ 863600 h 4038600"/>
              <a:gd name="connsiteX228" fmla="*/ 4000500 w 4216400"/>
              <a:gd name="connsiteY228" fmla="*/ 520700 h 4038600"/>
              <a:gd name="connsiteX229" fmla="*/ 3962400 w 4216400"/>
              <a:gd name="connsiteY229" fmla="*/ 317500 h 4038600"/>
              <a:gd name="connsiteX230" fmla="*/ 3949700 w 4216400"/>
              <a:gd name="connsiteY230" fmla="*/ 279400 h 4038600"/>
              <a:gd name="connsiteX231" fmla="*/ 3924300 w 4216400"/>
              <a:gd name="connsiteY231" fmla="*/ 190500 h 4038600"/>
              <a:gd name="connsiteX232" fmla="*/ 3886200 w 4216400"/>
              <a:gd name="connsiteY232" fmla="*/ 152400 h 4038600"/>
              <a:gd name="connsiteX233" fmla="*/ 3860800 w 4216400"/>
              <a:gd name="connsiteY233" fmla="*/ 114300 h 4038600"/>
              <a:gd name="connsiteX234" fmla="*/ 3784600 w 4216400"/>
              <a:gd name="connsiteY234" fmla="*/ 88900 h 4038600"/>
              <a:gd name="connsiteX235" fmla="*/ 3708400 w 4216400"/>
              <a:gd name="connsiteY235" fmla="*/ 63500 h 4038600"/>
              <a:gd name="connsiteX236" fmla="*/ 3606800 w 4216400"/>
              <a:gd name="connsiteY236" fmla="*/ 38100 h 4038600"/>
              <a:gd name="connsiteX237" fmla="*/ 3314700 w 4216400"/>
              <a:gd name="connsiteY237" fmla="*/ 25400 h 4038600"/>
              <a:gd name="connsiteX238" fmla="*/ 3213100 w 4216400"/>
              <a:gd name="connsiteY238" fmla="*/ 12700 h 4038600"/>
              <a:gd name="connsiteX239" fmla="*/ 3162300 w 4216400"/>
              <a:gd name="connsiteY239" fmla="*/ 0 h 4038600"/>
              <a:gd name="connsiteX240" fmla="*/ 2959100 w 4216400"/>
              <a:gd name="connsiteY240" fmla="*/ 38100 h 4038600"/>
              <a:gd name="connsiteX241" fmla="*/ 2882900 w 4216400"/>
              <a:gd name="connsiteY241" fmla="*/ 63500 h 4038600"/>
              <a:gd name="connsiteX242" fmla="*/ 2844800 w 4216400"/>
              <a:gd name="connsiteY242" fmla="*/ 76200 h 4038600"/>
              <a:gd name="connsiteX243" fmla="*/ 2717800 w 4216400"/>
              <a:gd name="connsiteY243" fmla="*/ 101600 h 4038600"/>
              <a:gd name="connsiteX244" fmla="*/ 2641600 w 4216400"/>
              <a:gd name="connsiteY244" fmla="*/ 114300 h 4038600"/>
              <a:gd name="connsiteX245" fmla="*/ 2565400 w 4216400"/>
              <a:gd name="connsiteY245" fmla="*/ 139700 h 4038600"/>
              <a:gd name="connsiteX246" fmla="*/ 2514600 w 4216400"/>
              <a:gd name="connsiteY246" fmla="*/ 152400 h 4038600"/>
              <a:gd name="connsiteX247" fmla="*/ 2438400 w 4216400"/>
              <a:gd name="connsiteY247" fmla="*/ 177800 h 4038600"/>
              <a:gd name="connsiteX248" fmla="*/ 2336800 w 4216400"/>
              <a:gd name="connsiteY248" fmla="*/ 203200 h 4038600"/>
              <a:gd name="connsiteX249" fmla="*/ 2298700 w 4216400"/>
              <a:gd name="connsiteY249" fmla="*/ 215900 h 4038600"/>
              <a:gd name="connsiteX250" fmla="*/ 2260600 w 4216400"/>
              <a:gd name="connsiteY250" fmla="*/ 241300 h 4038600"/>
              <a:gd name="connsiteX251" fmla="*/ 2222500 w 4216400"/>
              <a:gd name="connsiteY251" fmla="*/ 254000 h 4038600"/>
              <a:gd name="connsiteX252" fmla="*/ 2133600 w 4216400"/>
              <a:gd name="connsiteY252" fmla="*/ 304800 h 4038600"/>
              <a:gd name="connsiteX253" fmla="*/ 2095500 w 4216400"/>
              <a:gd name="connsiteY253" fmla="*/ 317500 h 4038600"/>
              <a:gd name="connsiteX254" fmla="*/ 2057400 w 4216400"/>
              <a:gd name="connsiteY254" fmla="*/ 342900 h 4038600"/>
              <a:gd name="connsiteX255" fmla="*/ 2019300 w 4216400"/>
              <a:gd name="connsiteY255" fmla="*/ 355600 h 4038600"/>
              <a:gd name="connsiteX256" fmla="*/ 1981200 w 4216400"/>
              <a:gd name="connsiteY256" fmla="*/ 381000 h 4038600"/>
              <a:gd name="connsiteX257" fmla="*/ 1943100 w 4216400"/>
              <a:gd name="connsiteY257" fmla="*/ 393700 h 4038600"/>
              <a:gd name="connsiteX258" fmla="*/ 1905000 w 4216400"/>
              <a:gd name="connsiteY258" fmla="*/ 419100 h 4038600"/>
              <a:gd name="connsiteX259" fmla="*/ 1866900 w 4216400"/>
              <a:gd name="connsiteY259" fmla="*/ 431800 h 4038600"/>
              <a:gd name="connsiteX260" fmla="*/ 1841500 w 4216400"/>
              <a:gd name="connsiteY260" fmla="*/ 4445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4216400" h="4038600">
                <a:moveTo>
                  <a:pt x="457200" y="1092200"/>
                </a:moveTo>
                <a:lnTo>
                  <a:pt x="457200" y="1092200"/>
                </a:lnTo>
                <a:cubicBezTo>
                  <a:pt x="436033" y="1121833"/>
                  <a:pt x="410965" y="1149036"/>
                  <a:pt x="393700" y="1181100"/>
                </a:cubicBezTo>
                <a:cubicBezTo>
                  <a:pt x="381006" y="1204674"/>
                  <a:pt x="376767" y="1231900"/>
                  <a:pt x="368300" y="1257300"/>
                </a:cubicBezTo>
                <a:cubicBezTo>
                  <a:pt x="364067" y="1270000"/>
                  <a:pt x="363026" y="1284261"/>
                  <a:pt x="355600" y="1295400"/>
                </a:cubicBezTo>
                <a:cubicBezTo>
                  <a:pt x="347133" y="1308100"/>
                  <a:pt x="336399" y="1319552"/>
                  <a:pt x="330200" y="1333500"/>
                </a:cubicBezTo>
                <a:lnTo>
                  <a:pt x="292100" y="1447800"/>
                </a:lnTo>
                <a:lnTo>
                  <a:pt x="279400" y="1485900"/>
                </a:lnTo>
                <a:cubicBezTo>
                  <a:pt x="283633" y="1532467"/>
                  <a:pt x="287447" y="1579073"/>
                  <a:pt x="292100" y="1625600"/>
                </a:cubicBezTo>
                <a:cubicBezTo>
                  <a:pt x="295914" y="1663744"/>
                  <a:pt x="304800" y="1701566"/>
                  <a:pt x="304800" y="1739900"/>
                </a:cubicBezTo>
                <a:cubicBezTo>
                  <a:pt x="304800" y="1786659"/>
                  <a:pt x="298280" y="1833251"/>
                  <a:pt x="292100" y="1879600"/>
                </a:cubicBezTo>
                <a:cubicBezTo>
                  <a:pt x="287137" y="1916821"/>
                  <a:pt x="276495" y="1934217"/>
                  <a:pt x="266700" y="1968500"/>
                </a:cubicBezTo>
                <a:cubicBezTo>
                  <a:pt x="261905" y="1985283"/>
                  <a:pt x="258233" y="2002367"/>
                  <a:pt x="254000" y="2019300"/>
                </a:cubicBezTo>
                <a:cubicBezTo>
                  <a:pt x="258233" y="2099733"/>
                  <a:pt x="262105" y="2180187"/>
                  <a:pt x="266700" y="2260600"/>
                </a:cubicBezTo>
                <a:cubicBezTo>
                  <a:pt x="271342" y="2341828"/>
                  <a:pt x="269082" y="2442900"/>
                  <a:pt x="292100" y="2527300"/>
                </a:cubicBezTo>
                <a:cubicBezTo>
                  <a:pt x="299145" y="2553131"/>
                  <a:pt x="302648" y="2581223"/>
                  <a:pt x="317500" y="2603500"/>
                </a:cubicBezTo>
                <a:lnTo>
                  <a:pt x="368300" y="2679700"/>
                </a:lnTo>
                <a:cubicBezTo>
                  <a:pt x="376767" y="2692400"/>
                  <a:pt x="388873" y="2703320"/>
                  <a:pt x="393700" y="2717800"/>
                </a:cubicBezTo>
                <a:cubicBezTo>
                  <a:pt x="397933" y="2730500"/>
                  <a:pt x="398974" y="2744761"/>
                  <a:pt x="406400" y="2755900"/>
                </a:cubicBezTo>
                <a:cubicBezTo>
                  <a:pt x="416363" y="2770844"/>
                  <a:pt x="433473" y="2779823"/>
                  <a:pt x="444500" y="2794000"/>
                </a:cubicBezTo>
                <a:cubicBezTo>
                  <a:pt x="463242" y="2818097"/>
                  <a:pt x="478367" y="2844800"/>
                  <a:pt x="495300" y="2870200"/>
                </a:cubicBezTo>
                <a:cubicBezTo>
                  <a:pt x="503767" y="2882900"/>
                  <a:pt x="509907" y="2897507"/>
                  <a:pt x="520700" y="2908300"/>
                </a:cubicBezTo>
                <a:cubicBezTo>
                  <a:pt x="533400" y="2921000"/>
                  <a:pt x="544623" y="2935373"/>
                  <a:pt x="558800" y="2946400"/>
                </a:cubicBezTo>
                <a:cubicBezTo>
                  <a:pt x="582897" y="2965142"/>
                  <a:pt x="613414" y="2975614"/>
                  <a:pt x="635000" y="2997200"/>
                </a:cubicBezTo>
                <a:cubicBezTo>
                  <a:pt x="647700" y="3009900"/>
                  <a:pt x="661602" y="3021502"/>
                  <a:pt x="673100" y="3035300"/>
                </a:cubicBezTo>
                <a:cubicBezTo>
                  <a:pt x="682871" y="3047026"/>
                  <a:pt x="687707" y="3062607"/>
                  <a:pt x="698500" y="3073400"/>
                </a:cubicBezTo>
                <a:cubicBezTo>
                  <a:pt x="709293" y="3084193"/>
                  <a:pt x="723900" y="3090333"/>
                  <a:pt x="736600" y="3098800"/>
                </a:cubicBezTo>
                <a:cubicBezTo>
                  <a:pt x="804333" y="3200400"/>
                  <a:pt x="715433" y="3077633"/>
                  <a:pt x="800100" y="3162300"/>
                </a:cubicBezTo>
                <a:cubicBezTo>
                  <a:pt x="810893" y="3173093"/>
                  <a:pt x="813581" y="3190865"/>
                  <a:pt x="825500" y="3200400"/>
                </a:cubicBezTo>
                <a:cubicBezTo>
                  <a:pt x="835953" y="3208763"/>
                  <a:pt x="851626" y="3207113"/>
                  <a:pt x="863600" y="3213100"/>
                </a:cubicBezTo>
                <a:cubicBezTo>
                  <a:pt x="877252" y="3219926"/>
                  <a:pt x="888048" y="3231674"/>
                  <a:pt x="901700" y="3238500"/>
                </a:cubicBezTo>
                <a:cubicBezTo>
                  <a:pt x="1006807" y="3291054"/>
                  <a:pt x="858464" y="3197318"/>
                  <a:pt x="990600" y="3276600"/>
                </a:cubicBezTo>
                <a:cubicBezTo>
                  <a:pt x="1016777" y="3292306"/>
                  <a:pt x="1041400" y="3310467"/>
                  <a:pt x="1066800" y="3327400"/>
                </a:cubicBezTo>
                <a:lnTo>
                  <a:pt x="1104900" y="3352800"/>
                </a:lnTo>
                <a:cubicBezTo>
                  <a:pt x="1113367" y="3365500"/>
                  <a:pt x="1119507" y="3380107"/>
                  <a:pt x="1130300" y="3390900"/>
                </a:cubicBezTo>
                <a:cubicBezTo>
                  <a:pt x="1141093" y="3401693"/>
                  <a:pt x="1158865" y="3404381"/>
                  <a:pt x="1168400" y="3416300"/>
                </a:cubicBezTo>
                <a:cubicBezTo>
                  <a:pt x="1176763" y="3426753"/>
                  <a:pt x="1176867" y="3441700"/>
                  <a:pt x="1181100" y="3454400"/>
                </a:cubicBezTo>
                <a:cubicBezTo>
                  <a:pt x="1108307" y="3563589"/>
                  <a:pt x="1205234" y="3435093"/>
                  <a:pt x="1117600" y="3505200"/>
                </a:cubicBezTo>
                <a:cubicBezTo>
                  <a:pt x="1035536" y="3570852"/>
                  <a:pt x="1149865" y="3524078"/>
                  <a:pt x="1054100" y="3556000"/>
                </a:cubicBezTo>
                <a:cubicBezTo>
                  <a:pt x="1049867" y="3568700"/>
                  <a:pt x="1041400" y="3580713"/>
                  <a:pt x="1041400" y="3594100"/>
                </a:cubicBezTo>
                <a:cubicBezTo>
                  <a:pt x="1041400" y="3600127"/>
                  <a:pt x="1061902" y="3696971"/>
                  <a:pt x="1066800" y="3708400"/>
                </a:cubicBezTo>
                <a:cubicBezTo>
                  <a:pt x="1072813" y="3722429"/>
                  <a:pt x="1079257" y="3738410"/>
                  <a:pt x="1092200" y="3746500"/>
                </a:cubicBezTo>
                <a:cubicBezTo>
                  <a:pt x="1112813" y="3759383"/>
                  <a:pt x="1189459" y="3777165"/>
                  <a:pt x="1219200" y="3784600"/>
                </a:cubicBezTo>
                <a:cubicBezTo>
                  <a:pt x="1244094" y="3780451"/>
                  <a:pt x="1331007" y="3766807"/>
                  <a:pt x="1358900" y="3759200"/>
                </a:cubicBezTo>
                <a:cubicBezTo>
                  <a:pt x="1384731" y="3752155"/>
                  <a:pt x="1435100" y="3733800"/>
                  <a:pt x="1435100" y="3733800"/>
                </a:cubicBezTo>
                <a:cubicBezTo>
                  <a:pt x="1467022" y="3638035"/>
                  <a:pt x="1420248" y="3752364"/>
                  <a:pt x="1485900" y="3670300"/>
                </a:cubicBezTo>
                <a:cubicBezTo>
                  <a:pt x="1494263" y="3659847"/>
                  <a:pt x="1491174" y="3643339"/>
                  <a:pt x="1498600" y="3632200"/>
                </a:cubicBezTo>
                <a:cubicBezTo>
                  <a:pt x="1508563" y="3617256"/>
                  <a:pt x="1524000" y="3606800"/>
                  <a:pt x="1536700" y="3594100"/>
                </a:cubicBezTo>
                <a:cubicBezTo>
                  <a:pt x="1540933" y="3581400"/>
                  <a:pt x="1542899" y="3567702"/>
                  <a:pt x="1549400" y="3556000"/>
                </a:cubicBezTo>
                <a:cubicBezTo>
                  <a:pt x="1564225" y="3529315"/>
                  <a:pt x="1590547" y="3508760"/>
                  <a:pt x="1600200" y="3479800"/>
                </a:cubicBezTo>
                <a:cubicBezTo>
                  <a:pt x="1610529" y="3448812"/>
                  <a:pt x="1613681" y="3428219"/>
                  <a:pt x="1638300" y="3403600"/>
                </a:cubicBezTo>
                <a:cubicBezTo>
                  <a:pt x="1649093" y="3392807"/>
                  <a:pt x="1663700" y="3386667"/>
                  <a:pt x="1676400" y="3378200"/>
                </a:cubicBezTo>
                <a:cubicBezTo>
                  <a:pt x="1716652" y="3317823"/>
                  <a:pt x="1687320" y="3344927"/>
                  <a:pt x="1778000" y="3314700"/>
                </a:cubicBezTo>
                <a:lnTo>
                  <a:pt x="1816100" y="3302000"/>
                </a:lnTo>
                <a:cubicBezTo>
                  <a:pt x="1828800" y="3306233"/>
                  <a:pt x="1843747" y="3306337"/>
                  <a:pt x="1854200" y="3314700"/>
                </a:cubicBezTo>
                <a:cubicBezTo>
                  <a:pt x="1899471" y="3350917"/>
                  <a:pt x="1888473" y="3441530"/>
                  <a:pt x="1892300" y="3479800"/>
                </a:cubicBezTo>
                <a:cubicBezTo>
                  <a:pt x="1879066" y="3519503"/>
                  <a:pt x="1866231" y="3569146"/>
                  <a:pt x="1828800" y="3594100"/>
                </a:cubicBezTo>
                <a:lnTo>
                  <a:pt x="1790700" y="3619500"/>
                </a:lnTo>
                <a:cubicBezTo>
                  <a:pt x="1732474" y="3706839"/>
                  <a:pt x="1749553" y="3666740"/>
                  <a:pt x="1727200" y="3733800"/>
                </a:cubicBezTo>
                <a:cubicBezTo>
                  <a:pt x="1731433" y="3746500"/>
                  <a:pt x="1736222" y="3759028"/>
                  <a:pt x="1739900" y="3771900"/>
                </a:cubicBezTo>
                <a:cubicBezTo>
                  <a:pt x="1744695" y="3788683"/>
                  <a:pt x="1741696" y="3809070"/>
                  <a:pt x="1752600" y="3822700"/>
                </a:cubicBezTo>
                <a:cubicBezTo>
                  <a:pt x="1760963" y="3833153"/>
                  <a:pt x="1777573" y="3832775"/>
                  <a:pt x="1790700" y="3835400"/>
                </a:cubicBezTo>
                <a:cubicBezTo>
                  <a:pt x="1820053" y="3841271"/>
                  <a:pt x="1849967" y="3843867"/>
                  <a:pt x="1879600" y="3848100"/>
                </a:cubicBezTo>
                <a:cubicBezTo>
                  <a:pt x="1892300" y="3839633"/>
                  <a:pt x="1903671" y="3828713"/>
                  <a:pt x="1917700" y="3822700"/>
                </a:cubicBezTo>
                <a:cubicBezTo>
                  <a:pt x="1956674" y="3805997"/>
                  <a:pt x="2058805" y="3800299"/>
                  <a:pt x="2082800" y="3797300"/>
                </a:cubicBezTo>
                <a:cubicBezTo>
                  <a:pt x="2112503" y="3793587"/>
                  <a:pt x="2142067" y="3788833"/>
                  <a:pt x="2171700" y="3784600"/>
                </a:cubicBezTo>
                <a:cubicBezTo>
                  <a:pt x="2184400" y="3780367"/>
                  <a:pt x="2200334" y="3781366"/>
                  <a:pt x="2209800" y="3771900"/>
                </a:cubicBezTo>
                <a:cubicBezTo>
                  <a:pt x="2231386" y="3750314"/>
                  <a:pt x="2250947" y="3724660"/>
                  <a:pt x="2260600" y="3695700"/>
                </a:cubicBezTo>
                <a:cubicBezTo>
                  <a:pt x="2269659" y="3668523"/>
                  <a:pt x="2275529" y="3639775"/>
                  <a:pt x="2298700" y="3619500"/>
                </a:cubicBezTo>
                <a:cubicBezTo>
                  <a:pt x="2321674" y="3599398"/>
                  <a:pt x="2345940" y="3578353"/>
                  <a:pt x="2374900" y="3568700"/>
                </a:cubicBezTo>
                <a:cubicBezTo>
                  <a:pt x="2465580" y="3538473"/>
                  <a:pt x="2428823" y="3558152"/>
                  <a:pt x="2489200" y="3517900"/>
                </a:cubicBezTo>
                <a:cubicBezTo>
                  <a:pt x="2497667" y="3505200"/>
                  <a:pt x="2503807" y="3490593"/>
                  <a:pt x="2514600" y="3479800"/>
                </a:cubicBezTo>
                <a:cubicBezTo>
                  <a:pt x="2525393" y="3469007"/>
                  <a:pt x="2543165" y="3466319"/>
                  <a:pt x="2552700" y="3454400"/>
                </a:cubicBezTo>
                <a:cubicBezTo>
                  <a:pt x="2561063" y="3443947"/>
                  <a:pt x="2559413" y="3428274"/>
                  <a:pt x="2565400" y="3416300"/>
                </a:cubicBezTo>
                <a:cubicBezTo>
                  <a:pt x="2572226" y="3402648"/>
                  <a:pt x="2584601" y="3392148"/>
                  <a:pt x="2590800" y="3378200"/>
                </a:cubicBezTo>
                <a:cubicBezTo>
                  <a:pt x="2601674" y="3353734"/>
                  <a:pt x="2607733" y="3327400"/>
                  <a:pt x="2616200" y="3302000"/>
                </a:cubicBezTo>
                <a:cubicBezTo>
                  <a:pt x="2620433" y="3289300"/>
                  <a:pt x="2625653" y="3276887"/>
                  <a:pt x="2628900" y="3263900"/>
                </a:cubicBezTo>
                <a:cubicBezTo>
                  <a:pt x="2633133" y="3246967"/>
                  <a:pt x="2636584" y="3229818"/>
                  <a:pt x="2641600" y="3213100"/>
                </a:cubicBezTo>
                <a:cubicBezTo>
                  <a:pt x="2649293" y="3187455"/>
                  <a:pt x="2658533" y="3162300"/>
                  <a:pt x="2667000" y="3136900"/>
                </a:cubicBezTo>
                <a:cubicBezTo>
                  <a:pt x="2675366" y="3111801"/>
                  <a:pt x="2682719" y="3078605"/>
                  <a:pt x="2705100" y="3060700"/>
                </a:cubicBezTo>
                <a:cubicBezTo>
                  <a:pt x="2715553" y="3052337"/>
                  <a:pt x="2730500" y="3052233"/>
                  <a:pt x="2743200" y="3048000"/>
                </a:cubicBezTo>
                <a:cubicBezTo>
                  <a:pt x="2755900" y="3056467"/>
                  <a:pt x="2767648" y="3066574"/>
                  <a:pt x="2781300" y="3073400"/>
                </a:cubicBezTo>
                <a:cubicBezTo>
                  <a:pt x="2793274" y="3079387"/>
                  <a:pt x="2808947" y="3077737"/>
                  <a:pt x="2819400" y="3086100"/>
                </a:cubicBezTo>
                <a:cubicBezTo>
                  <a:pt x="2844292" y="3106013"/>
                  <a:pt x="2866916" y="3180698"/>
                  <a:pt x="2870200" y="3200400"/>
                </a:cubicBezTo>
                <a:cubicBezTo>
                  <a:pt x="2874433" y="3225800"/>
                  <a:pt x="2877850" y="3251350"/>
                  <a:pt x="2882900" y="3276600"/>
                </a:cubicBezTo>
                <a:cubicBezTo>
                  <a:pt x="2906655" y="3395377"/>
                  <a:pt x="2884091" y="3268666"/>
                  <a:pt x="2908300" y="3365500"/>
                </a:cubicBezTo>
                <a:cubicBezTo>
                  <a:pt x="2913535" y="3386441"/>
                  <a:pt x="2916767" y="3407833"/>
                  <a:pt x="2921000" y="3429000"/>
                </a:cubicBezTo>
                <a:cubicBezTo>
                  <a:pt x="2891013" y="3518960"/>
                  <a:pt x="2887778" y="3489051"/>
                  <a:pt x="2908300" y="3581400"/>
                </a:cubicBezTo>
                <a:cubicBezTo>
                  <a:pt x="2911204" y="3594468"/>
                  <a:pt x="2909026" y="3613513"/>
                  <a:pt x="2921000" y="3619500"/>
                </a:cubicBezTo>
                <a:cubicBezTo>
                  <a:pt x="2947774" y="3632887"/>
                  <a:pt x="2980267" y="3627967"/>
                  <a:pt x="3009900" y="3632200"/>
                </a:cubicBezTo>
                <a:cubicBezTo>
                  <a:pt x="3064933" y="3627967"/>
                  <a:pt x="3121621" y="3633547"/>
                  <a:pt x="3175000" y="3619500"/>
                </a:cubicBezTo>
                <a:cubicBezTo>
                  <a:pt x="3204522" y="3611731"/>
                  <a:pt x="3251200" y="3568700"/>
                  <a:pt x="3251200" y="3568700"/>
                </a:cubicBezTo>
                <a:cubicBezTo>
                  <a:pt x="3259667" y="3556000"/>
                  <a:pt x="3270401" y="3544548"/>
                  <a:pt x="3276600" y="3530600"/>
                </a:cubicBezTo>
                <a:cubicBezTo>
                  <a:pt x="3297964" y="3482531"/>
                  <a:pt x="3305507" y="3441464"/>
                  <a:pt x="3314700" y="3390900"/>
                </a:cubicBezTo>
                <a:cubicBezTo>
                  <a:pt x="3319306" y="3365565"/>
                  <a:pt x="3321155" y="3339682"/>
                  <a:pt x="3327400" y="3314700"/>
                </a:cubicBezTo>
                <a:cubicBezTo>
                  <a:pt x="3333894" y="3288725"/>
                  <a:pt x="3344333" y="3263900"/>
                  <a:pt x="3352800" y="3238500"/>
                </a:cubicBezTo>
                <a:cubicBezTo>
                  <a:pt x="3357033" y="3225800"/>
                  <a:pt x="3358074" y="3211539"/>
                  <a:pt x="3365500" y="3200400"/>
                </a:cubicBezTo>
                <a:cubicBezTo>
                  <a:pt x="3382433" y="3175000"/>
                  <a:pt x="3406647" y="3153160"/>
                  <a:pt x="3416300" y="3124200"/>
                </a:cubicBezTo>
                <a:lnTo>
                  <a:pt x="3467100" y="2971800"/>
                </a:lnTo>
                <a:lnTo>
                  <a:pt x="3479800" y="2933700"/>
                </a:lnTo>
                <a:cubicBezTo>
                  <a:pt x="3484033" y="2921000"/>
                  <a:pt x="3489253" y="2908587"/>
                  <a:pt x="3492500" y="2895600"/>
                </a:cubicBezTo>
                <a:lnTo>
                  <a:pt x="3505200" y="2844800"/>
                </a:lnTo>
                <a:cubicBezTo>
                  <a:pt x="3500967" y="2760133"/>
                  <a:pt x="3502217" y="2675014"/>
                  <a:pt x="3492500" y="2590800"/>
                </a:cubicBezTo>
                <a:cubicBezTo>
                  <a:pt x="3489431" y="2564203"/>
                  <a:pt x="3475567" y="2540000"/>
                  <a:pt x="3467100" y="2514600"/>
                </a:cubicBezTo>
                <a:lnTo>
                  <a:pt x="3441700" y="2438400"/>
                </a:lnTo>
                <a:lnTo>
                  <a:pt x="3416300" y="2362200"/>
                </a:lnTo>
                <a:cubicBezTo>
                  <a:pt x="3412067" y="2349500"/>
                  <a:pt x="3406225" y="2337227"/>
                  <a:pt x="3403600" y="2324100"/>
                </a:cubicBezTo>
                <a:cubicBezTo>
                  <a:pt x="3387301" y="2242607"/>
                  <a:pt x="3390802" y="2266216"/>
                  <a:pt x="3378200" y="2171700"/>
                </a:cubicBezTo>
                <a:cubicBezTo>
                  <a:pt x="3347478" y="1941287"/>
                  <a:pt x="3381898" y="2171489"/>
                  <a:pt x="3352800" y="2006600"/>
                </a:cubicBezTo>
                <a:cubicBezTo>
                  <a:pt x="3343850" y="1955883"/>
                  <a:pt x="3327400" y="1854200"/>
                  <a:pt x="3327400" y="1854200"/>
                </a:cubicBezTo>
                <a:cubicBezTo>
                  <a:pt x="3331633" y="1748367"/>
                  <a:pt x="3329898" y="1642125"/>
                  <a:pt x="3340100" y="1536700"/>
                </a:cubicBezTo>
                <a:cubicBezTo>
                  <a:pt x="3342679" y="1510051"/>
                  <a:pt x="3357033" y="1485900"/>
                  <a:pt x="3365500" y="1460500"/>
                </a:cubicBezTo>
                <a:lnTo>
                  <a:pt x="3390900" y="1384300"/>
                </a:lnTo>
                <a:cubicBezTo>
                  <a:pt x="3395133" y="1371600"/>
                  <a:pt x="3396174" y="1357339"/>
                  <a:pt x="3403600" y="1346200"/>
                </a:cubicBezTo>
                <a:lnTo>
                  <a:pt x="3479800" y="1231900"/>
                </a:lnTo>
                <a:cubicBezTo>
                  <a:pt x="3488267" y="1219200"/>
                  <a:pt x="3494407" y="1204593"/>
                  <a:pt x="3505200" y="1193800"/>
                </a:cubicBezTo>
                <a:lnTo>
                  <a:pt x="3543300" y="1155700"/>
                </a:lnTo>
                <a:cubicBezTo>
                  <a:pt x="3567589" y="1082834"/>
                  <a:pt x="3538606" y="1150849"/>
                  <a:pt x="3594100" y="1079500"/>
                </a:cubicBezTo>
                <a:cubicBezTo>
                  <a:pt x="3612842" y="1055403"/>
                  <a:pt x="3627967" y="1028700"/>
                  <a:pt x="3644900" y="1003300"/>
                </a:cubicBezTo>
                <a:cubicBezTo>
                  <a:pt x="3653367" y="990600"/>
                  <a:pt x="3665473" y="979680"/>
                  <a:pt x="3670300" y="965200"/>
                </a:cubicBezTo>
                <a:cubicBezTo>
                  <a:pt x="3683534" y="925497"/>
                  <a:pt x="3696369" y="875854"/>
                  <a:pt x="3733800" y="850900"/>
                </a:cubicBezTo>
                <a:lnTo>
                  <a:pt x="3771900" y="825500"/>
                </a:lnTo>
                <a:cubicBezTo>
                  <a:pt x="3803822" y="729735"/>
                  <a:pt x="3760761" y="847777"/>
                  <a:pt x="3810000" y="749300"/>
                </a:cubicBezTo>
                <a:cubicBezTo>
                  <a:pt x="3815987" y="737326"/>
                  <a:pt x="3818467" y="723900"/>
                  <a:pt x="3822700" y="711200"/>
                </a:cubicBezTo>
                <a:cubicBezTo>
                  <a:pt x="3818467" y="660400"/>
                  <a:pt x="3815956" y="609427"/>
                  <a:pt x="3810000" y="558800"/>
                </a:cubicBezTo>
                <a:cubicBezTo>
                  <a:pt x="3807661" y="538919"/>
                  <a:pt x="3791389" y="467131"/>
                  <a:pt x="3784600" y="444500"/>
                </a:cubicBezTo>
                <a:cubicBezTo>
                  <a:pt x="3776907" y="418855"/>
                  <a:pt x="3774052" y="390577"/>
                  <a:pt x="3759200" y="368300"/>
                </a:cubicBezTo>
                <a:cubicBezTo>
                  <a:pt x="3750733" y="355600"/>
                  <a:pt x="3740626" y="343852"/>
                  <a:pt x="3733800" y="330200"/>
                </a:cubicBezTo>
                <a:cubicBezTo>
                  <a:pt x="3727813" y="318226"/>
                  <a:pt x="3730566" y="301566"/>
                  <a:pt x="3721100" y="292100"/>
                </a:cubicBezTo>
                <a:cubicBezTo>
                  <a:pt x="3671861" y="242861"/>
                  <a:pt x="3630675" y="236558"/>
                  <a:pt x="3568700" y="215900"/>
                </a:cubicBezTo>
                <a:cubicBezTo>
                  <a:pt x="3526272" y="201757"/>
                  <a:pt x="3527640" y="201131"/>
                  <a:pt x="3479800" y="190500"/>
                </a:cubicBezTo>
                <a:cubicBezTo>
                  <a:pt x="3357212" y="163258"/>
                  <a:pt x="3477958" y="192672"/>
                  <a:pt x="3340100" y="165100"/>
                </a:cubicBezTo>
                <a:cubicBezTo>
                  <a:pt x="3322984" y="161677"/>
                  <a:pt x="3306233" y="156633"/>
                  <a:pt x="3289300" y="152400"/>
                </a:cubicBezTo>
                <a:cubicBezTo>
                  <a:pt x="3230033" y="156633"/>
                  <a:pt x="3170260" y="156286"/>
                  <a:pt x="3111500" y="165100"/>
                </a:cubicBezTo>
                <a:cubicBezTo>
                  <a:pt x="3017886" y="179142"/>
                  <a:pt x="3059250" y="184875"/>
                  <a:pt x="2997200" y="215900"/>
                </a:cubicBezTo>
                <a:cubicBezTo>
                  <a:pt x="2985226" y="221887"/>
                  <a:pt x="2971800" y="224367"/>
                  <a:pt x="2959100" y="228600"/>
                </a:cubicBezTo>
                <a:cubicBezTo>
                  <a:pt x="2950633" y="241300"/>
                  <a:pt x="2946643" y="258610"/>
                  <a:pt x="2933700" y="266700"/>
                </a:cubicBezTo>
                <a:cubicBezTo>
                  <a:pt x="2910996" y="280890"/>
                  <a:pt x="2882900" y="283633"/>
                  <a:pt x="2857500" y="292100"/>
                </a:cubicBezTo>
                <a:lnTo>
                  <a:pt x="2781300" y="317500"/>
                </a:lnTo>
                <a:lnTo>
                  <a:pt x="2743200" y="330200"/>
                </a:lnTo>
                <a:cubicBezTo>
                  <a:pt x="2730500" y="334433"/>
                  <a:pt x="2718227" y="340275"/>
                  <a:pt x="2705100" y="342900"/>
                </a:cubicBezTo>
                <a:cubicBezTo>
                  <a:pt x="2683933" y="347133"/>
                  <a:pt x="2662425" y="349920"/>
                  <a:pt x="2641600" y="355600"/>
                </a:cubicBezTo>
                <a:cubicBezTo>
                  <a:pt x="2502302" y="393590"/>
                  <a:pt x="2621714" y="369897"/>
                  <a:pt x="2514600" y="393700"/>
                </a:cubicBezTo>
                <a:cubicBezTo>
                  <a:pt x="2475217" y="402452"/>
                  <a:pt x="2413500" y="413586"/>
                  <a:pt x="2374900" y="419100"/>
                </a:cubicBezTo>
                <a:cubicBezTo>
                  <a:pt x="2341113" y="423927"/>
                  <a:pt x="2307167" y="427567"/>
                  <a:pt x="2273300" y="431800"/>
                </a:cubicBezTo>
                <a:cubicBezTo>
                  <a:pt x="2049014" y="406879"/>
                  <a:pt x="2072875" y="406400"/>
                  <a:pt x="1727200" y="406400"/>
                </a:cubicBezTo>
                <a:cubicBezTo>
                  <a:pt x="1591667" y="406400"/>
                  <a:pt x="1456267" y="414867"/>
                  <a:pt x="1320800" y="419100"/>
                </a:cubicBezTo>
                <a:cubicBezTo>
                  <a:pt x="1282700" y="423333"/>
                  <a:pt x="1244389" y="425971"/>
                  <a:pt x="1206500" y="431800"/>
                </a:cubicBezTo>
                <a:cubicBezTo>
                  <a:pt x="1170855" y="437284"/>
                  <a:pt x="1109169" y="460010"/>
                  <a:pt x="1079500" y="469900"/>
                </a:cubicBezTo>
                <a:lnTo>
                  <a:pt x="1041400" y="482600"/>
                </a:lnTo>
                <a:cubicBezTo>
                  <a:pt x="1028700" y="486833"/>
                  <a:pt x="1014439" y="487874"/>
                  <a:pt x="1003300" y="495300"/>
                </a:cubicBezTo>
                <a:cubicBezTo>
                  <a:pt x="961555" y="523130"/>
                  <a:pt x="973108" y="520255"/>
                  <a:pt x="927100" y="533400"/>
                </a:cubicBezTo>
                <a:cubicBezTo>
                  <a:pt x="910317" y="538195"/>
                  <a:pt x="893083" y="541305"/>
                  <a:pt x="876300" y="546100"/>
                </a:cubicBezTo>
                <a:cubicBezTo>
                  <a:pt x="863428" y="549778"/>
                  <a:pt x="851072" y="555122"/>
                  <a:pt x="838200" y="558800"/>
                </a:cubicBezTo>
                <a:cubicBezTo>
                  <a:pt x="821417" y="563595"/>
                  <a:pt x="804118" y="566484"/>
                  <a:pt x="787400" y="571500"/>
                </a:cubicBezTo>
                <a:lnTo>
                  <a:pt x="673100" y="609600"/>
                </a:lnTo>
                <a:lnTo>
                  <a:pt x="635000" y="622300"/>
                </a:lnTo>
                <a:cubicBezTo>
                  <a:pt x="622300" y="626533"/>
                  <a:pt x="608874" y="629013"/>
                  <a:pt x="596900" y="635000"/>
                </a:cubicBezTo>
                <a:cubicBezTo>
                  <a:pt x="443387" y="711757"/>
                  <a:pt x="633656" y="613997"/>
                  <a:pt x="508000" y="685800"/>
                </a:cubicBezTo>
                <a:cubicBezTo>
                  <a:pt x="450036" y="718922"/>
                  <a:pt x="459188" y="701790"/>
                  <a:pt x="406400" y="749300"/>
                </a:cubicBezTo>
                <a:cubicBezTo>
                  <a:pt x="379700" y="773330"/>
                  <a:pt x="350125" y="795612"/>
                  <a:pt x="330200" y="825500"/>
                </a:cubicBezTo>
                <a:cubicBezTo>
                  <a:pt x="293059" y="881212"/>
                  <a:pt x="313958" y="851389"/>
                  <a:pt x="266700" y="914400"/>
                </a:cubicBezTo>
                <a:lnTo>
                  <a:pt x="241300" y="990600"/>
                </a:lnTo>
                <a:cubicBezTo>
                  <a:pt x="237067" y="1003300"/>
                  <a:pt x="236026" y="1017561"/>
                  <a:pt x="228600" y="1028700"/>
                </a:cubicBezTo>
                <a:lnTo>
                  <a:pt x="203200" y="1066800"/>
                </a:lnTo>
                <a:cubicBezTo>
                  <a:pt x="198967" y="1083733"/>
                  <a:pt x="195295" y="1100817"/>
                  <a:pt x="190500" y="1117600"/>
                </a:cubicBezTo>
                <a:cubicBezTo>
                  <a:pt x="186822" y="1130472"/>
                  <a:pt x="181322" y="1142785"/>
                  <a:pt x="177800" y="1155700"/>
                </a:cubicBezTo>
                <a:cubicBezTo>
                  <a:pt x="168615" y="1189379"/>
                  <a:pt x="163439" y="1224182"/>
                  <a:pt x="152400" y="1257300"/>
                </a:cubicBezTo>
                <a:cubicBezTo>
                  <a:pt x="92039" y="1438384"/>
                  <a:pt x="152687" y="1249945"/>
                  <a:pt x="114300" y="1384300"/>
                </a:cubicBezTo>
                <a:cubicBezTo>
                  <a:pt x="110622" y="1397172"/>
                  <a:pt x="104847" y="1409413"/>
                  <a:pt x="101600" y="1422400"/>
                </a:cubicBezTo>
                <a:cubicBezTo>
                  <a:pt x="92725" y="1457900"/>
                  <a:pt x="81861" y="1528131"/>
                  <a:pt x="76200" y="1562100"/>
                </a:cubicBezTo>
                <a:cubicBezTo>
                  <a:pt x="71967" y="1828800"/>
                  <a:pt x="71342" y="2095582"/>
                  <a:pt x="63500" y="2362200"/>
                </a:cubicBezTo>
                <a:cubicBezTo>
                  <a:pt x="62865" y="2383777"/>
                  <a:pt x="55654" y="2404667"/>
                  <a:pt x="50800" y="2425700"/>
                </a:cubicBezTo>
                <a:cubicBezTo>
                  <a:pt x="29315" y="2518802"/>
                  <a:pt x="33693" y="2502422"/>
                  <a:pt x="12700" y="2565400"/>
                </a:cubicBezTo>
                <a:cubicBezTo>
                  <a:pt x="8467" y="2645833"/>
                  <a:pt x="0" y="2726155"/>
                  <a:pt x="0" y="2806700"/>
                </a:cubicBezTo>
                <a:cubicBezTo>
                  <a:pt x="0" y="2832450"/>
                  <a:pt x="7305" y="2857721"/>
                  <a:pt x="12700" y="2882900"/>
                </a:cubicBezTo>
                <a:cubicBezTo>
                  <a:pt x="21481" y="2923876"/>
                  <a:pt x="34679" y="2979611"/>
                  <a:pt x="50800" y="3022600"/>
                </a:cubicBezTo>
                <a:cubicBezTo>
                  <a:pt x="58805" y="3043946"/>
                  <a:pt x="68991" y="3064473"/>
                  <a:pt x="76200" y="3086100"/>
                </a:cubicBezTo>
                <a:cubicBezTo>
                  <a:pt x="81720" y="3102659"/>
                  <a:pt x="83380" y="3120341"/>
                  <a:pt x="88900" y="3136900"/>
                </a:cubicBezTo>
                <a:cubicBezTo>
                  <a:pt x="100554" y="3171861"/>
                  <a:pt x="118083" y="3202830"/>
                  <a:pt x="127000" y="3238500"/>
                </a:cubicBezTo>
                <a:cubicBezTo>
                  <a:pt x="140621" y="3292983"/>
                  <a:pt x="141077" y="3321586"/>
                  <a:pt x="152400" y="3378200"/>
                </a:cubicBezTo>
                <a:cubicBezTo>
                  <a:pt x="155823" y="3395316"/>
                  <a:pt x="160867" y="3412067"/>
                  <a:pt x="165100" y="3429000"/>
                </a:cubicBezTo>
                <a:cubicBezTo>
                  <a:pt x="169333" y="3475567"/>
                  <a:pt x="174790" y="3522038"/>
                  <a:pt x="177800" y="3568700"/>
                </a:cubicBezTo>
                <a:cubicBezTo>
                  <a:pt x="184761" y="3676592"/>
                  <a:pt x="181066" y="3800929"/>
                  <a:pt x="203200" y="3911600"/>
                </a:cubicBezTo>
                <a:cubicBezTo>
                  <a:pt x="210925" y="3950227"/>
                  <a:pt x="215937" y="3958183"/>
                  <a:pt x="254000" y="3975100"/>
                </a:cubicBezTo>
                <a:cubicBezTo>
                  <a:pt x="278466" y="3985974"/>
                  <a:pt x="330200" y="4000500"/>
                  <a:pt x="330200" y="4000500"/>
                </a:cubicBezTo>
                <a:cubicBezTo>
                  <a:pt x="414867" y="3996267"/>
                  <a:pt x="499428" y="3987800"/>
                  <a:pt x="584200" y="3987800"/>
                </a:cubicBezTo>
                <a:cubicBezTo>
                  <a:pt x="673201" y="3987800"/>
                  <a:pt x="761937" y="3997921"/>
                  <a:pt x="850900" y="4000500"/>
                </a:cubicBezTo>
                <a:lnTo>
                  <a:pt x="1460500" y="4013200"/>
                </a:lnTo>
                <a:lnTo>
                  <a:pt x="1778000" y="4000500"/>
                </a:lnTo>
                <a:cubicBezTo>
                  <a:pt x="1796075" y="3999618"/>
                  <a:pt x="1955970" y="4006765"/>
                  <a:pt x="2019300" y="3975100"/>
                </a:cubicBezTo>
                <a:cubicBezTo>
                  <a:pt x="2032952" y="3968274"/>
                  <a:pt x="2044700" y="3958167"/>
                  <a:pt x="2057400" y="3949700"/>
                </a:cubicBezTo>
                <a:lnTo>
                  <a:pt x="2489200" y="3962400"/>
                </a:lnTo>
                <a:cubicBezTo>
                  <a:pt x="2519099" y="3963858"/>
                  <a:pt x="2548349" y="3971794"/>
                  <a:pt x="2578100" y="3975100"/>
                </a:cubicBezTo>
                <a:cubicBezTo>
                  <a:pt x="2662669" y="3984497"/>
                  <a:pt x="2747407" y="3992304"/>
                  <a:pt x="2832100" y="4000500"/>
                </a:cubicBezTo>
                <a:cubicBezTo>
                  <a:pt x="2878641" y="4005004"/>
                  <a:pt x="2925678" y="4005513"/>
                  <a:pt x="2971800" y="4013200"/>
                </a:cubicBezTo>
                <a:cubicBezTo>
                  <a:pt x="2997200" y="4017433"/>
                  <a:pt x="3022311" y="4024128"/>
                  <a:pt x="3048000" y="4025900"/>
                </a:cubicBezTo>
                <a:cubicBezTo>
                  <a:pt x="3145228" y="4032605"/>
                  <a:pt x="3242733" y="4034367"/>
                  <a:pt x="3340100" y="4038600"/>
                </a:cubicBezTo>
                <a:cubicBezTo>
                  <a:pt x="3360183" y="4036369"/>
                  <a:pt x="3497067" y="4023260"/>
                  <a:pt x="3530600" y="4013200"/>
                </a:cubicBezTo>
                <a:cubicBezTo>
                  <a:pt x="3548734" y="4007760"/>
                  <a:pt x="3563439" y="3993787"/>
                  <a:pt x="3581400" y="3987800"/>
                </a:cubicBezTo>
                <a:lnTo>
                  <a:pt x="3733800" y="3949700"/>
                </a:lnTo>
                <a:cubicBezTo>
                  <a:pt x="3750733" y="3945467"/>
                  <a:pt x="3768041" y="3942520"/>
                  <a:pt x="3784600" y="3937000"/>
                </a:cubicBezTo>
                <a:cubicBezTo>
                  <a:pt x="3818475" y="3925708"/>
                  <a:pt x="3873213" y="3905298"/>
                  <a:pt x="3911600" y="3898900"/>
                </a:cubicBezTo>
                <a:cubicBezTo>
                  <a:pt x="3945266" y="3893289"/>
                  <a:pt x="3979333" y="3890433"/>
                  <a:pt x="4013200" y="3886200"/>
                </a:cubicBezTo>
                <a:cubicBezTo>
                  <a:pt x="4025900" y="3877733"/>
                  <a:pt x="4041249" y="3872287"/>
                  <a:pt x="4051300" y="3860800"/>
                </a:cubicBezTo>
                <a:cubicBezTo>
                  <a:pt x="4071402" y="3837826"/>
                  <a:pt x="4102100" y="3784600"/>
                  <a:pt x="4102100" y="3784600"/>
                </a:cubicBezTo>
                <a:cubicBezTo>
                  <a:pt x="4122204" y="3704184"/>
                  <a:pt x="4105118" y="3748323"/>
                  <a:pt x="4165600" y="3657600"/>
                </a:cubicBezTo>
                <a:lnTo>
                  <a:pt x="4191000" y="3619500"/>
                </a:lnTo>
                <a:cubicBezTo>
                  <a:pt x="4195233" y="3581400"/>
                  <a:pt x="4198945" y="3543238"/>
                  <a:pt x="4203700" y="3505200"/>
                </a:cubicBezTo>
                <a:cubicBezTo>
                  <a:pt x="4207413" y="3475497"/>
                  <a:pt x="4216400" y="3446234"/>
                  <a:pt x="4216400" y="3416300"/>
                </a:cubicBezTo>
                <a:cubicBezTo>
                  <a:pt x="4216400" y="3348128"/>
                  <a:pt x="4198211" y="3326397"/>
                  <a:pt x="4191000" y="3263900"/>
                </a:cubicBezTo>
                <a:cubicBezTo>
                  <a:pt x="4180764" y="3175186"/>
                  <a:pt x="4187259" y="3083836"/>
                  <a:pt x="4165600" y="2997200"/>
                </a:cubicBezTo>
                <a:cubicBezTo>
                  <a:pt x="4161367" y="2980267"/>
                  <a:pt x="4156557" y="2963467"/>
                  <a:pt x="4152900" y="2946400"/>
                </a:cubicBezTo>
                <a:cubicBezTo>
                  <a:pt x="4140403" y="2888081"/>
                  <a:pt x="4131370" y="2826595"/>
                  <a:pt x="4114800" y="2768600"/>
                </a:cubicBezTo>
                <a:cubicBezTo>
                  <a:pt x="4111122" y="2755728"/>
                  <a:pt x="4106333" y="2743200"/>
                  <a:pt x="4102100" y="2730500"/>
                </a:cubicBezTo>
                <a:cubicBezTo>
                  <a:pt x="4097867" y="2700867"/>
                  <a:pt x="4092706" y="2671351"/>
                  <a:pt x="4089400" y="2641600"/>
                </a:cubicBezTo>
                <a:cubicBezTo>
                  <a:pt x="4084236" y="2595127"/>
                  <a:pt x="4082500" y="2548298"/>
                  <a:pt x="4076700" y="2501900"/>
                </a:cubicBezTo>
                <a:cubicBezTo>
                  <a:pt x="4074023" y="2480481"/>
                  <a:pt x="4067053" y="2459769"/>
                  <a:pt x="4064000" y="2438400"/>
                </a:cubicBezTo>
                <a:cubicBezTo>
                  <a:pt x="4054117" y="2369220"/>
                  <a:pt x="4046177" y="2232530"/>
                  <a:pt x="4025900" y="2171700"/>
                </a:cubicBezTo>
                <a:lnTo>
                  <a:pt x="4013200" y="2133600"/>
                </a:lnTo>
                <a:cubicBezTo>
                  <a:pt x="4008967" y="2099733"/>
                  <a:pt x="4003736" y="2065976"/>
                  <a:pt x="4000500" y="2032000"/>
                </a:cubicBezTo>
                <a:cubicBezTo>
                  <a:pt x="3995267" y="1977053"/>
                  <a:pt x="3992797" y="1921869"/>
                  <a:pt x="3987800" y="1866900"/>
                </a:cubicBezTo>
                <a:cubicBezTo>
                  <a:pt x="3978474" y="1764312"/>
                  <a:pt x="3977226" y="1765354"/>
                  <a:pt x="3962400" y="1676400"/>
                </a:cubicBezTo>
                <a:cubicBezTo>
                  <a:pt x="3945103" y="1416938"/>
                  <a:pt x="3941293" y="1457463"/>
                  <a:pt x="3962400" y="1130300"/>
                </a:cubicBezTo>
                <a:cubicBezTo>
                  <a:pt x="3963262" y="1116941"/>
                  <a:pt x="3971853" y="1105187"/>
                  <a:pt x="3975100" y="1092200"/>
                </a:cubicBezTo>
                <a:cubicBezTo>
                  <a:pt x="3980335" y="1071259"/>
                  <a:pt x="3984251" y="1049992"/>
                  <a:pt x="3987800" y="1028700"/>
                </a:cubicBezTo>
                <a:cubicBezTo>
                  <a:pt x="3992721" y="999173"/>
                  <a:pt x="3995948" y="969386"/>
                  <a:pt x="4000500" y="939800"/>
                </a:cubicBezTo>
                <a:cubicBezTo>
                  <a:pt x="4004416" y="914349"/>
                  <a:pt x="4008967" y="889000"/>
                  <a:pt x="4013200" y="863600"/>
                </a:cubicBezTo>
                <a:cubicBezTo>
                  <a:pt x="4008967" y="749300"/>
                  <a:pt x="4007025" y="634892"/>
                  <a:pt x="4000500" y="520700"/>
                </a:cubicBezTo>
                <a:cubicBezTo>
                  <a:pt x="3996898" y="457672"/>
                  <a:pt x="3982343" y="377329"/>
                  <a:pt x="3962400" y="317500"/>
                </a:cubicBezTo>
                <a:cubicBezTo>
                  <a:pt x="3958167" y="304800"/>
                  <a:pt x="3953378" y="292272"/>
                  <a:pt x="3949700" y="279400"/>
                </a:cubicBezTo>
                <a:cubicBezTo>
                  <a:pt x="3947583" y="271991"/>
                  <a:pt x="3931913" y="201919"/>
                  <a:pt x="3924300" y="190500"/>
                </a:cubicBezTo>
                <a:cubicBezTo>
                  <a:pt x="3914337" y="175556"/>
                  <a:pt x="3897698" y="166198"/>
                  <a:pt x="3886200" y="152400"/>
                </a:cubicBezTo>
                <a:cubicBezTo>
                  <a:pt x="3876429" y="140674"/>
                  <a:pt x="3873743" y="122390"/>
                  <a:pt x="3860800" y="114300"/>
                </a:cubicBezTo>
                <a:cubicBezTo>
                  <a:pt x="3838096" y="100110"/>
                  <a:pt x="3810000" y="97367"/>
                  <a:pt x="3784600" y="88900"/>
                </a:cubicBezTo>
                <a:lnTo>
                  <a:pt x="3708400" y="63500"/>
                </a:lnTo>
                <a:cubicBezTo>
                  <a:pt x="3673151" y="51750"/>
                  <a:pt x="3645810" y="40886"/>
                  <a:pt x="3606800" y="38100"/>
                </a:cubicBezTo>
                <a:cubicBezTo>
                  <a:pt x="3509589" y="31156"/>
                  <a:pt x="3412067" y="29633"/>
                  <a:pt x="3314700" y="25400"/>
                </a:cubicBezTo>
                <a:cubicBezTo>
                  <a:pt x="3280833" y="21167"/>
                  <a:pt x="3246766" y="18311"/>
                  <a:pt x="3213100" y="12700"/>
                </a:cubicBezTo>
                <a:cubicBezTo>
                  <a:pt x="3195883" y="9831"/>
                  <a:pt x="3179754" y="0"/>
                  <a:pt x="3162300" y="0"/>
                </a:cubicBezTo>
                <a:cubicBezTo>
                  <a:pt x="3110077" y="0"/>
                  <a:pt x="3007878" y="21841"/>
                  <a:pt x="2959100" y="38100"/>
                </a:cubicBezTo>
                <a:lnTo>
                  <a:pt x="2882900" y="63500"/>
                </a:lnTo>
                <a:cubicBezTo>
                  <a:pt x="2870200" y="67733"/>
                  <a:pt x="2857927" y="73575"/>
                  <a:pt x="2844800" y="76200"/>
                </a:cubicBezTo>
                <a:cubicBezTo>
                  <a:pt x="2802467" y="84667"/>
                  <a:pt x="2760384" y="94503"/>
                  <a:pt x="2717800" y="101600"/>
                </a:cubicBezTo>
                <a:cubicBezTo>
                  <a:pt x="2692400" y="105833"/>
                  <a:pt x="2666582" y="108055"/>
                  <a:pt x="2641600" y="114300"/>
                </a:cubicBezTo>
                <a:cubicBezTo>
                  <a:pt x="2615625" y="120794"/>
                  <a:pt x="2591375" y="133206"/>
                  <a:pt x="2565400" y="139700"/>
                </a:cubicBezTo>
                <a:cubicBezTo>
                  <a:pt x="2548467" y="143933"/>
                  <a:pt x="2531318" y="147384"/>
                  <a:pt x="2514600" y="152400"/>
                </a:cubicBezTo>
                <a:cubicBezTo>
                  <a:pt x="2488955" y="160093"/>
                  <a:pt x="2464375" y="171306"/>
                  <a:pt x="2438400" y="177800"/>
                </a:cubicBezTo>
                <a:cubicBezTo>
                  <a:pt x="2404533" y="186267"/>
                  <a:pt x="2369918" y="192161"/>
                  <a:pt x="2336800" y="203200"/>
                </a:cubicBezTo>
                <a:cubicBezTo>
                  <a:pt x="2324100" y="207433"/>
                  <a:pt x="2310674" y="209913"/>
                  <a:pt x="2298700" y="215900"/>
                </a:cubicBezTo>
                <a:cubicBezTo>
                  <a:pt x="2285048" y="222726"/>
                  <a:pt x="2274252" y="234474"/>
                  <a:pt x="2260600" y="241300"/>
                </a:cubicBezTo>
                <a:cubicBezTo>
                  <a:pt x="2248626" y="247287"/>
                  <a:pt x="2234805" y="248727"/>
                  <a:pt x="2222500" y="254000"/>
                </a:cubicBezTo>
                <a:cubicBezTo>
                  <a:pt x="2066643" y="320796"/>
                  <a:pt x="2261145" y="241027"/>
                  <a:pt x="2133600" y="304800"/>
                </a:cubicBezTo>
                <a:cubicBezTo>
                  <a:pt x="2121626" y="310787"/>
                  <a:pt x="2107474" y="311513"/>
                  <a:pt x="2095500" y="317500"/>
                </a:cubicBezTo>
                <a:cubicBezTo>
                  <a:pt x="2081848" y="324326"/>
                  <a:pt x="2071052" y="336074"/>
                  <a:pt x="2057400" y="342900"/>
                </a:cubicBezTo>
                <a:cubicBezTo>
                  <a:pt x="2045426" y="348887"/>
                  <a:pt x="2031274" y="349613"/>
                  <a:pt x="2019300" y="355600"/>
                </a:cubicBezTo>
                <a:cubicBezTo>
                  <a:pt x="2005648" y="362426"/>
                  <a:pt x="1994852" y="374174"/>
                  <a:pt x="1981200" y="381000"/>
                </a:cubicBezTo>
                <a:cubicBezTo>
                  <a:pt x="1969226" y="386987"/>
                  <a:pt x="1955074" y="387713"/>
                  <a:pt x="1943100" y="393700"/>
                </a:cubicBezTo>
                <a:cubicBezTo>
                  <a:pt x="1929448" y="400526"/>
                  <a:pt x="1918652" y="412274"/>
                  <a:pt x="1905000" y="419100"/>
                </a:cubicBezTo>
                <a:cubicBezTo>
                  <a:pt x="1893026" y="425087"/>
                  <a:pt x="1879329" y="426828"/>
                  <a:pt x="1866900" y="431800"/>
                </a:cubicBezTo>
                <a:cubicBezTo>
                  <a:pt x="1858111" y="435316"/>
                  <a:pt x="1849967" y="440267"/>
                  <a:pt x="1841500" y="444500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EF09E2-D4DE-E4A4-52C2-F50C6F6BD16F}"/>
              </a:ext>
            </a:extLst>
          </p:cNvPr>
          <p:cNvSpPr txBox="1"/>
          <p:nvPr/>
        </p:nvSpPr>
        <p:spPr>
          <a:xfrm>
            <a:off x="3442216" y="7185971"/>
            <a:ext cx="6571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/>
              <a:t>Figure 2. </a:t>
            </a:r>
            <a:r>
              <a:rPr kumimoji="1" lang="ko-Kore-KR" altLang="en-US" sz="2000" dirty="0"/>
              <a:t>입력받은</a:t>
            </a:r>
            <a:r>
              <a:rPr kumimoji="1" lang="ko-KR" altLang="en-US" sz="2000" dirty="0"/>
              <a:t> 이미지 내에서 객체</a:t>
            </a:r>
            <a:r>
              <a:rPr kumimoji="1" lang="en-US" altLang="ko-KR" sz="2000" dirty="0"/>
              <a:t>(Dog, Cat)</a:t>
            </a:r>
            <a:r>
              <a:rPr kumimoji="1" lang="ko-KR" altLang="en-US" sz="2000" dirty="0"/>
              <a:t> 탐지 수행</a:t>
            </a:r>
            <a:endParaRPr kumimoji="1" lang="ko-Kore-KR" altLang="en-US" sz="20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1512D4-FA6E-721A-2340-E3DFCB0125A2}"/>
              </a:ext>
            </a:extLst>
          </p:cNvPr>
          <p:cNvSpPr txBox="1"/>
          <p:nvPr/>
        </p:nvSpPr>
        <p:spPr>
          <a:xfrm>
            <a:off x="11906728" y="7185971"/>
            <a:ext cx="53830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/>
              <a:t>Figure </a:t>
            </a:r>
            <a:r>
              <a:rPr kumimoji="1" lang="en-US" altLang="ko-KR" sz="2000" dirty="0"/>
              <a:t>3</a:t>
            </a:r>
            <a:r>
              <a:rPr kumimoji="1" lang="en-US" altLang="ko-Kore-KR" sz="2000" dirty="0"/>
              <a:t>. </a:t>
            </a:r>
            <a:r>
              <a:rPr kumimoji="1" lang="ko-KR" altLang="en-US" sz="2000" dirty="0"/>
              <a:t>탐지한 객체의 </a:t>
            </a:r>
            <a:r>
              <a:rPr kumimoji="1" lang="en-US" altLang="ko-KR" sz="2000" dirty="0"/>
              <a:t>Masking</a:t>
            </a:r>
            <a:r>
              <a:rPr kumimoji="1" lang="ko-KR" altLang="en-US" sz="2000" dirty="0"/>
              <a:t> 작업 수행 결과</a:t>
            </a:r>
            <a:endParaRPr kumimoji="1" lang="ko-Kore-KR" altLang="en-US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74D95A-2699-6FFE-2BF5-48DD813AA3A1}"/>
              </a:ext>
            </a:extLst>
          </p:cNvPr>
          <p:cNvSpPr txBox="1"/>
          <p:nvPr/>
        </p:nvSpPr>
        <p:spPr>
          <a:xfrm>
            <a:off x="13487400" y="9811757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[2] Mask RCNN</a:t>
            </a:r>
            <a:r>
              <a:rPr kumimoji="1" lang="ko-KR" altLang="en-US" dirty="0"/>
              <a:t>을 이용하여 </a:t>
            </a:r>
            <a:r>
              <a:rPr kumimoji="1" lang="en-US" altLang="ko-KR" dirty="0"/>
              <a:t>Detection, Masking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46591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7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7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[3]</a:t>
            </a:r>
            <a:r>
              <a:rPr kumimoji="1" lang="ko-KR" altLang="en-US" sz="2400" b="1" dirty="0"/>
              <a:t>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매칭</a:t>
            </a:r>
            <a:endParaRPr kumimoji="1" lang="ko-Kore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6223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1.</a:t>
            </a:r>
            <a:r>
              <a:rPr kumimoji="1" lang="ko-KR" altLang="en-US" sz="2400" b="1" dirty="0"/>
              <a:t> </a:t>
            </a:r>
            <a:r>
              <a:rPr kumimoji="1" lang="ko-KR" altLang="en-US" sz="2400" b="1" dirty="0" err="1"/>
              <a:t>마스킹한</a:t>
            </a:r>
            <a:r>
              <a:rPr kumimoji="1" lang="ko-KR" altLang="en-US" sz="2400" b="1" dirty="0"/>
              <a:t> 객체를 </a:t>
            </a:r>
            <a:r>
              <a:rPr kumimoji="1" lang="en-US" altLang="ko-KR" sz="2400" b="1" dirty="0"/>
              <a:t>2</a:t>
            </a:r>
            <a:r>
              <a:rPr kumimoji="1" lang="ko-KR" altLang="en-US" sz="2400" b="1" dirty="0"/>
              <a:t>차원 그리드로 변환 작업</a:t>
            </a:r>
            <a:endParaRPr kumimoji="1" lang="ko-Kore-KR" altLang="en-US" sz="24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1512D4-FA6E-721A-2340-E3DFCB0125A2}"/>
              </a:ext>
            </a:extLst>
          </p:cNvPr>
          <p:cNvSpPr txBox="1"/>
          <p:nvPr/>
        </p:nvSpPr>
        <p:spPr>
          <a:xfrm>
            <a:off x="7351610" y="8457120"/>
            <a:ext cx="4911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/>
              <a:t>Figure </a:t>
            </a:r>
            <a:r>
              <a:rPr kumimoji="1" lang="en-US" altLang="ko-KR" sz="2000" dirty="0"/>
              <a:t>4</a:t>
            </a:r>
            <a:r>
              <a:rPr kumimoji="1" lang="en-US" altLang="ko-Kore-KR" sz="2000" dirty="0"/>
              <a:t>. </a:t>
            </a:r>
            <a:r>
              <a:rPr kumimoji="1" lang="en-US" altLang="ko-KR" sz="2000" dirty="0"/>
              <a:t>2</a:t>
            </a:r>
            <a:r>
              <a:rPr kumimoji="1" lang="ko-KR" altLang="en-US" sz="2000" dirty="0"/>
              <a:t>차원 그리드</a:t>
            </a:r>
            <a:r>
              <a:rPr kumimoji="1" lang="en-US" altLang="ko-KR" sz="2000" dirty="0"/>
              <a:t>(16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x 16)</a:t>
            </a:r>
            <a:r>
              <a:rPr kumimoji="1" lang="ko-KR" altLang="en-US" sz="2000" dirty="0"/>
              <a:t>로 변환 예시</a:t>
            </a:r>
            <a:endParaRPr kumimoji="1" lang="ko-Kore-KR" altLang="en-US" sz="2000" dirty="0"/>
          </a:p>
        </p:txBody>
      </p:sp>
      <p:grpSp>
        <p:nvGrpSpPr>
          <p:cNvPr id="979" name="그룹 978">
            <a:extLst>
              <a:ext uri="{FF2B5EF4-FFF2-40B4-BE49-F238E27FC236}">
                <a16:creationId xmlns:a16="http://schemas.microsoft.com/office/drawing/2014/main" id="{15AE2813-22F0-57E3-7769-5412FFDB9D0F}"/>
              </a:ext>
            </a:extLst>
          </p:cNvPr>
          <p:cNvGrpSpPr/>
          <p:nvPr/>
        </p:nvGrpSpPr>
        <p:grpSpPr>
          <a:xfrm>
            <a:off x="7141114" y="2730257"/>
            <a:ext cx="5127086" cy="5545919"/>
            <a:chOff x="6836314" y="2730257"/>
            <a:chExt cx="5127086" cy="5545919"/>
          </a:xfrm>
        </p:grpSpPr>
        <p:sp>
          <p:nvSpPr>
            <p:cNvPr id="36" name="자유형 35">
              <a:extLst>
                <a:ext uri="{FF2B5EF4-FFF2-40B4-BE49-F238E27FC236}">
                  <a16:creationId xmlns:a16="http://schemas.microsoft.com/office/drawing/2014/main" id="{D131D6E1-CCBC-7A2C-4DF0-AFCFBD8C11C2}"/>
                </a:ext>
              </a:extLst>
            </p:cNvPr>
            <p:cNvSpPr/>
            <p:nvPr/>
          </p:nvSpPr>
          <p:spPr>
            <a:xfrm>
              <a:off x="7352734" y="2739022"/>
              <a:ext cx="2946400" cy="1627076"/>
            </a:xfrm>
            <a:custGeom>
              <a:avLst/>
              <a:gdLst>
                <a:gd name="connsiteX0" fmla="*/ 495300 w 2781300"/>
                <a:gd name="connsiteY0" fmla="*/ 876300 h 1397000"/>
                <a:gd name="connsiteX1" fmla="*/ 495300 w 2781300"/>
                <a:gd name="connsiteY1" fmla="*/ 876300 h 1397000"/>
                <a:gd name="connsiteX2" fmla="*/ 596900 w 2781300"/>
                <a:gd name="connsiteY2" fmla="*/ 838200 h 1397000"/>
                <a:gd name="connsiteX3" fmla="*/ 635000 w 2781300"/>
                <a:gd name="connsiteY3" fmla="*/ 812800 h 1397000"/>
                <a:gd name="connsiteX4" fmla="*/ 762000 w 2781300"/>
                <a:gd name="connsiteY4" fmla="*/ 774700 h 1397000"/>
                <a:gd name="connsiteX5" fmla="*/ 1003300 w 2781300"/>
                <a:gd name="connsiteY5" fmla="*/ 800100 h 1397000"/>
                <a:gd name="connsiteX6" fmla="*/ 1066800 w 2781300"/>
                <a:gd name="connsiteY6" fmla="*/ 812800 h 1397000"/>
                <a:gd name="connsiteX7" fmla="*/ 1104900 w 2781300"/>
                <a:gd name="connsiteY7" fmla="*/ 825500 h 1397000"/>
                <a:gd name="connsiteX8" fmla="*/ 1231900 w 2781300"/>
                <a:gd name="connsiteY8" fmla="*/ 863600 h 1397000"/>
                <a:gd name="connsiteX9" fmla="*/ 1270000 w 2781300"/>
                <a:gd name="connsiteY9" fmla="*/ 876300 h 1397000"/>
                <a:gd name="connsiteX10" fmla="*/ 1308100 w 2781300"/>
                <a:gd name="connsiteY10" fmla="*/ 889000 h 1397000"/>
                <a:gd name="connsiteX11" fmla="*/ 1422400 w 2781300"/>
                <a:gd name="connsiteY11" fmla="*/ 939800 h 1397000"/>
                <a:gd name="connsiteX12" fmla="*/ 1498600 w 2781300"/>
                <a:gd name="connsiteY12" fmla="*/ 965200 h 1397000"/>
                <a:gd name="connsiteX13" fmla="*/ 1536700 w 2781300"/>
                <a:gd name="connsiteY13" fmla="*/ 977900 h 1397000"/>
                <a:gd name="connsiteX14" fmla="*/ 1600200 w 2781300"/>
                <a:gd name="connsiteY14" fmla="*/ 990600 h 1397000"/>
                <a:gd name="connsiteX15" fmla="*/ 1676400 w 2781300"/>
                <a:gd name="connsiteY15" fmla="*/ 1016000 h 1397000"/>
                <a:gd name="connsiteX16" fmla="*/ 1714500 w 2781300"/>
                <a:gd name="connsiteY16" fmla="*/ 1028700 h 1397000"/>
                <a:gd name="connsiteX17" fmla="*/ 1765300 w 2781300"/>
                <a:gd name="connsiteY17" fmla="*/ 1117600 h 1397000"/>
                <a:gd name="connsiteX18" fmla="*/ 1816100 w 2781300"/>
                <a:gd name="connsiteY18" fmla="*/ 1193800 h 1397000"/>
                <a:gd name="connsiteX19" fmla="*/ 1841500 w 2781300"/>
                <a:gd name="connsiteY19" fmla="*/ 1231900 h 1397000"/>
                <a:gd name="connsiteX20" fmla="*/ 1854200 w 2781300"/>
                <a:gd name="connsiteY20" fmla="*/ 1282700 h 1397000"/>
                <a:gd name="connsiteX21" fmla="*/ 1866900 w 2781300"/>
                <a:gd name="connsiteY21" fmla="*/ 1320800 h 1397000"/>
                <a:gd name="connsiteX22" fmla="*/ 1879600 w 2781300"/>
                <a:gd name="connsiteY22" fmla="*/ 1384300 h 1397000"/>
                <a:gd name="connsiteX23" fmla="*/ 1917700 w 2781300"/>
                <a:gd name="connsiteY23" fmla="*/ 1397000 h 1397000"/>
                <a:gd name="connsiteX24" fmla="*/ 2006600 w 2781300"/>
                <a:gd name="connsiteY24" fmla="*/ 1384300 h 1397000"/>
                <a:gd name="connsiteX25" fmla="*/ 2044700 w 2781300"/>
                <a:gd name="connsiteY25" fmla="*/ 1358900 h 1397000"/>
                <a:gd name="connsiteX26" fmla="*/ 2082800 w 2781300"/>
                <a:gd name="connsiteY26" fmla="*/ 1346200 h 1397000"/>
                <a:gd name="connsiteX27" fmla="*/ 2146300 w 2781300"/>
                <a:gd name="connsiteY27" fmla="*/ 1320800 h 1397000"/>
                <a:gd name="connsiteX28" fmla="*/ 2197100 w 2781300"/>
                <a:gd name="connsiteY28" fmla="*/ 1308100 h 1397000"/>
                <a:gd name="connsiteX29" fmla="*/ 2273300 w 2781300"/>
                <a:gd name="connsiteY29" fmla="*/ 1282700 h 1397000"/>
                <a:gd name="connsiteX30" fmla="*/ 2311400 w 2781300"/>
                <a:gd name="connsiteY30" fmla="*/ 1244600 h 1397000"/>
                <a:gd name="connsiteX31" fmla="*/ 2298700 w 2781300"/>
                <a:gd name="connsiteY31" fmla="*/ 1193800 h 1397000"/>
                <a:gd name="connsiteX32" fmla="*/ 2286000 w 2781300"/>
                <a:gd name="connsiteY32" fmla="*/ 1130300 h 1397000"/>
                <a:gd name="connsiteX33" fmla="*/ 2311400 w 2781300"/>
                <a:gd name="connsiteY33" fmla="*/ 1092200 h 1397000"/>
                <a:gd name="connsiteX34" fmla="*/ 2324100 w 2781300"/>
                <a:gd name="connsiteY34" fmla="*/ 1054100 h 1397000"/>
                <a:gd name="connsiteX35" fmla="*/ 2349500 w 2781300"/>
                <a:gd name="connsiteY35" fmla="*/ 1003300 h 1397000"/>
                <a:gd name="connsiteX36" fmla="*/ 2374900 w 2781300"/>
                <a:gd name="connsiteY36" fmla="*/ 965200 h 1397000"/>
                <a:gd name="connsiteX37" fmla="*/ 2400300 w 2781300"/>
                <a:gd name="connsiteY37" fmla="*/ 889000 h 1397000"/>
                <a:gd name="connsiteX38" fmla="*/ 2425700 w 2781300"/>
                <a:gd name="connsiteY38" fmla="*/ 850900 h 1397000"/>
                <a:gd name="connsiteX39" fmla="*/ 2451100 w 2781300"/>
                <a:gd name="connsiteY39" fmla="*/ 774700 h 1397000"/>
                <a:gd name="connsiteX40" fmla="*/ 2476500 w 2781300"/>
                <a:gd name="connsiteY40" fmla="*/ 698500 h 1397000"/>
                <a:gd name="connsiteX41" fmla="*/ 2501900 w 2781300"/>
                <a:gd name="connsiteY41" fmla="*/ 622300 h 1397000"/>
                <a:gd name="connsiteX42" fmla="*/ 2514600 w 2781300"/>
                <a:gd name="connsiteY42" fmla="*/ 584200 h 1397000"/>
                <a:gd name="connsiteX43" fmla="*/ 2540000 w 2781300"/>
                <a:gd name="connsiteY43" fmla="*/ 546100 h 1397000"/>
                <a:gd name="connsiteX44" fmla="*/ 2552700 w 2781300"/>
                <a:gd name="connsiteY44" fmla="*/ 508000 h 1397000"/>
                <a:gd name="connsiteX45" fmla="*/ 2641600 w 2781300"/>
                <a:gd name="connsiteY45" fmla="*/ 406400 h 1397000"/>
                <a:gd name="connsiteX46" fmla="*/ 2679700 w 2781300"/>
                <a:gd name="connsiteY46" fmla="*/ 330200 h 1397000"/>
                <a:gd name="connsiteX47" fmla="*/ 2705100 w 2781300"/>
                <a:gd name="connsiteY47" fmla="*/ 254000 h 1397000"/>
                <a:gd name="connsiteX48" fmla="*/ 2743200 w 2781300"/>
                <a:gd name="connsiteY48" fmla="*/ 177800 h 1397000"/>
                <a:gd name="connsiteX49" fmla="*/ 2781300 w 2781300"/>
                <a:gd name="connsiteY49" fmla="*/ 101600 h 1397000"/>
                <a:gd name="connsiteX50" fmla="*/ 2705100 w 2781300"/>
                <a:gd name="connsiteY50" fmla="*/ 76200 h 1397000"/>
                <a:gd name="connsiteX51" fmla="*/ 2349500 w 2781300"/>
                <a:gd name="connsiteY51" fmla="*/ 38100 h 1397000"/>
                <a:gd name="connsiteX52" fmla="*/ 2120900 w 2781300"/>
                <a:gd name="connsiteY52" fmla="*/ 12700 h 1397000"/>
                <a:gd name="connsiteX53" fmla="*/ 1943100 w 2781300"/>
                <a:gd name="connsiteY53" fmla="*/ 0 h 1397000"/>
                <a:gd name="connsiteX54" fmla="*/ 685800 w 2781300"/>
                <a:gd name="connsiteY54" fmla="*/ 12700 h 1397000"/>
                <a:gd name="connsiteX55" fmla="*/ 596900 w 2781300"/>
                <a:gd name="connsiteY55" fmla="*/ 25400 h 1397000"/>
                <a:gd name="connsiteX56" fmla="*/ 482600 w 2781300"/>
                <a:gd name="connsiteY56" fmla="*/ 38100 h 1397000"/>
                <a:gd name="connsiteX57" fmla="*/ 368300 w 2781300"/>
                <a:gd name="connsiteY57" fmla="*/ 63500 h 1397000"/>
                <a:gd name="connsiteX58" fmla="*/ 330200 w 2781300"/>
                <a:gd name="connsiteY58" fmla="*/ 76200 h 1397000"/>
                <a:gd name="connsiteX59" fmla="*/ 279400 w 2781300"/>
                <a:gd name="connsiteY59" fmla="*/ 88900 h 1397000"/>
                <a:gd name="connsiteX60" fmla="*/ 203200 w 2781300"/>
                <a:gd name="connsiteY60" fmla="*/ 114300 h 1397000"/>
                <a:gd name="connsiteX61" fmla="*/ 165100 w 2781300"/>
                <a:gd name="connsiteY61" fmla="*/ 127000 h 1397000"/>
                <a:gd name="connsiteX62" fmla="*/ 88900 w 2781300"/>
                <a:gd name="connsiteY62" fmla="*/ 177800 h 1397000"/>
                <a:gd name="connsiteX63" fmla="*/ 38100 w 2781300"/>
                <a:gd name="connsiteY63" fmla="*/ 254000 h 1397000"/>
                <a:gd name="connsiteX64" fmla="*/ 12700 w 2781300"/>
                <a:gd name="connsiteY64" fmla="*/ 292100 h 1397000"/>
                <a:gd name="connsiteX65" fmla="*/ 0 w 2781300"/>
                <a:gd name="connsiteY65" fmla="*/ 393700 h 1397000"/>
                <a:gd name="connsiteX66" fmla="*/ 25400 w 2781300"/>
                <a:gd name="connsiteY66" fmla="*/ 622300 h 1397000"/>
                <a:gd name="connsiteX67" fmla="*/ 38100 w 2781300"/>
                <a:gd name="connsiteY67" fmla="*/ 660400 h 1397000"/>
                <a:gd name="connsiteX68" fmla="*/ 63500 w 2781300"/>
                <a:gd name="connsiteY68" fmla="*/ 749300 h 1397000"/>
                <a:gd name="connsiteX69" fmla="*/ 88900 w 2781300"/>
                <a:gd name="connsiteY69" fmla="*/ 889000 h 1397000"/>
                <a:gd name="connsiteX70" fmla="*/ 101600 w 2781300"/>
                <a:gd name="connsiteY70" fmla="*/ 939800 h 1397000"/>
                <a:gd name="connsiteX71" fmla="*/ 127000 w 2781300"/>
                <a:gd name="connsiteY71" fmla="*/ 990600 h 1397000"/>
                <a:gd name="connsiteX72" fmla="*/ 139700 w 2781300"/>
                <a:gd name="connsiteY72" fmla="*/ 1028700 h 1397000"/>
                <a:gd name="connsiteX73" fmla="*/ 203200 w 2781300"/>
                <a:gd name="connsiteY73" fmla="*/ 1117600 h 1397000"/>
                <a:gd name="connsiteX74" fmla="*/ 215900 w 2781300"/>
                <a:gd name="connsiteY74" fmla="*/ 1155700 h 1397000"/>
                <a:gd name="connsiteX75" fmla="*/ 330200 w 2781300"/>
                <a:gd name="connsiteY75" fmla="*/ 1130300 h 1397000"/>
                <a:gd name="connsiteX76" fmla="*/ 368300 w 2781300"/>
                <a:gd name="connsiteY76" fmla="*/ 1092200 h 1397000"/>
                <a:gd name="connsiteX77" fmla="*/ 393700 w 2781300"/>
                <a:gd name="connsiteY77" fmla="*/ 1041400 h 1397000"/>
                <a:gd name="connsiteX78" fmla="*/ 419100 w 2781300"/>
                <a:gd name="connsiteY78" fmla="*/ 965200 h 1397000"/>
                <a:gd name="connsiteX79" fmla="*/ 457200 w 2781300"/>
                <a:gd name="connsiteY79" fmla="*/ 927100 h 1397000"/>
                <a:gd name="connsiteX80" fmla="*/ 495300 w 2781300"/>
                <a:gd name="connsiteY80" fmla="*/ 87630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781300" h="1397000">
                  <a:moveTo>
                    <a:pt x="495300" y="876300"/>
                  </a:moveTo>
                  <a:lnTo>
                    <a:pt x="495300" y="876300"/>
                  </a:lnTo>
                  <a:cubicBezTo>
                    <a:pt x="529167" y="863600"/>
                    <a:pt x="563972" y="853167"/>
                    <a:pt x="596900" y="838200"/>
                  </a:cubicBezTo>
                  <a:cubicBezTo>
                    <a:pt x="610795" y="831884"/>
                    <a:pt x="621052" y="818999"/>
                    <a:pt x="635000" y="812800"/>
                  </a:cubicBezTo>
                  <a:cubicBezTo>
                    <a:pt x="674754" y="795132"/>
                    <a:pt x="719780" y="785255"/>
                    <a:pt x="762000" y="774700"/>
                  </a:cubicBezTo>
                  <a:cubicBezTo>
                    <a:pt x="876423" y="784235"/>
                    <a:pt x="903754" y="783509"/>
                    <a:pt x="1003300" y="800100"/>
                  </a:cubicBezTo>
                  <a:cubicBezTo>
                    <a:pt x="1024592" y="803649"/>
                    <a:pt x="1045859" y="807565"/>
                    <a:pt x="1066800" y="812800"/>
                  </a:cubicBezTo>
                  <a:cubicBezTo>
                    <a:pt x="1079787" y="816047"/>
                    <a:pt x="1092028" y="821822"/>
                    <a:pt x="1104900" y="825500"/>
                  </a:cubicBezTo>
                  <a:cubicBezTo>
                    <a:pt x="1239255" y="863887"/>
                    <a:pt x="1050816" y="803239"/>
                    <a:pt x="1231900" y="863600"/>
                  </a:cubicBezTo>
                  <a:lnTo>
                    <a:pt x="1270000" y="876300"/>
                  </a:lnTo>
                  <a:cubicBezTo>
                    <a:pt x="1282700" y="880533"/>
                    <a:pt x="1296961" y="881574"/>
                    <a:pt x="1308100" y="889000"/>
                  </a:cubicBezTo>
                  <a:cubicBezTo>
                    <a:pt x="1368477" y="929252"/>
                    <a:pt x="1331720" y="909573"/>
                    <a:pt x="1422400" y="939800"/>
                  </a:cubicBezTo>
                  <a:lnTo>
                    <a:pt x="1498600" y="965200"/>
                  </a:lnTo>
                  <a:cubicBezTo>
                    <a:pt x="1511300" y="969433"/>
                    <a:pt x="1523573" y="975275"/>
                    <a:pt x="1536700" y="977900"/>
                  </a:cubicBezTo>
                  <a:cubicBezTo>
                    <a:pt x="1557867" y="982133"/>
                    <a:pt x="1579375" y="984920"/>
                    <a:pt x="1600200" y="990600"/>
                  </a:cubicBezTo>
                  <a:cubicBezTo>
                    <a:pt x="1626031" y="997645"/>
                    <a:pt x="1651000" y="1007533"/>
                    <a:pt x="1676400" y="1016000"/>
                  </a:cubicBezTo>
                  <a:lnTo>
                    <a:pt x="1714500" y="1028700"/>
                  </a:lnTo>
                  <a:cubicBezTo>
                    <a:pt x="1802365" y="1160497"/>
                    <a:pt x="1668622" y="956470"/>
                    <a:pt x="1765300" y="1117600"/>
                  </a:cubicBezTo>
                  <a:cubicBezTo>
                    <a:pt x="1781006" y="1143777"/>
                    <a:pt x="1799167" y="1168400"/>
                    <a:pt x="1816100" y="1193800"/>
                  </a:cubicBezTo>
                  <a:lnTo>
                    <a:pt x="1841500" y="1231900"/>
                  </a:lnTo>
                  <a:cubicBezTo>
                    <a:pt x="1845733" y="1248833"/>
                    <a:pt x="1849405" y="1265917"/>
                    <a:pt x="1854200" y="1282700"/>
                  </a:cubicBezTo>
                  <a:cubicBezTo>
                    <a:pt x="1857878" y="1295572"/>
                    <a:pt x="1863653" y="1307813"/>
                    <a:pt x="1866900" y="1320800"/>
                  </a:cubicBezTo>
                  <a:cubicBezTo>
                    <a:pt x="1872135" y="1341741"/>
                    <a:pt x="1867626" y="1366339"/>
                    <a:pt x="1879600" y="1384300"/>
                  </a:cubicBezTo>
                  <a:cubicBezTo>
                    <a:pt x="1887026" y="1395439"/>
                    <a:pt x="1905000" y="1392767"/>
                    <a:pt x="1917700" y="1397000"/>
                  </a:cubicBezTo>
                  <a:cubicBezTo>
                    <a:pt x="1947333" y="1392767"/>
                    <a:pt x="1977928" y="1392902"/>
                    <a:pt x="2006600" y="1384300"/>
                  </a:cubicBezTo>
                  <a:cubicBezTo>
                    <a:pt x="2021220" y="1379914"/>
                    <a:pt x="2031048" y="1365726"/>
                    <a:pt x="2044700" y="1358900"/>
                  </a:cubicBezTo>
                  <a:cubicBezTo>
                    <a:pt x="2056674" y="1352913"/>
                    <a:pt x="2070265" y="1350900"/>
                    <a:pt x="2082800" y="1346200"/>
                  </a:cubicBezTo>
                  <a:cubicBezTo>
                    <a:pt x="2104146" y="1338195"/>
                    <a:pt x="2124673" y="1328009"/>
                    <a:pt x="2146300" y="1320800"/>
                  </a:cubicBezTo>
                  <a:cubicBezTo>
                    <a:pt x="2162859" y="1315280"/>
                    <a:pt x="2180382" y="1313116"/>
                    <a:pt x="2197100" y="1308100"/>
                  </a:cubicBezTo>
                  <a:cubicBezTo>
                    <a:pt x="2222745" y="1300407"/>
                    <a:pt x="2273300" y="1282700"/>
                    <a:pt x="2273300" y="1282700"/>
                  </a:cubicBezTo>
                  <a:cubicBezTo>
                    <a:pt x="2286000" y="1270000"/>
                    <a:pt x="2306466" y="1261869"/>
                    <a:pt x="2311400" y="1244600"/>
                  </a:cubicBezTo>
                  <a:cubicBezTo>
                    <a:pt x="2316195" y="1227817"/>
                    <a:pt x="2302486" y="1210839"/>
                    <a:pt x="2298700" y="1193800"/>
                  </a:cubicBezTo>
                  <a:cubicBezTo>
                    <a:pt x="2294017" y="1172728"/>
                    <a:pt x="2290233" y="1151467"/>
                    <a:pt x="2286000" y="1130300"/>
                  </a:cubicBezTo>
                  <a:cubicBezTo>
                    <a:pt x="2294467" y="1117600"/>
                    <a:pt x="2304574" y="1105852"/>
                    <a:pt x="2311400" y="1092200"/>
                  </a:cubicBezTo>
                  <a:cubicBezTo>
                    <a:pt x="2317387" y="1080226"/>
                    <a:pt x="2318827" y="1066405"/>
                    <a:pt x="2324100" y="1054100"/>
                  </a:cubicBezTo>
                  <a:cubicBezTo>
                    <a:pt x="2331558" y="1036699"/>
                    <a:pt x="2340107" y="1019738"/>
                    <a:pt x="2349500" y="1003300"/>
                  </a:cubicBezTo>
                  <a:cubicBezTo>
                    <a:pt x="2357073" y="990048"/>
                    <a:pt x="2368701" y="979148"/>
                    <a:pt x="2374900" y="965200"/>
                  </a:cubicBezTo>
                  <a:cubicBezTo>
                    <a:pt x="2385774" y="940734"/>
                    <a:pt x="2385448" y="911277"/>
                    <a:pt x="2400300" y="889000"/>
                  </a:cubicBezTo>
                  <a:cubicBezTo>
                    <a:pt x="2408767" y="876300"/>
                    <a:pt x="2419501" y="864848"/>
                    <a:pt x="2425700" y="850900"/>
                  </a:cubicBezTo>
                  <a:cubicBezTo>
                    <a:pt x="2436574" y="826434"/>
                    <a:pt x="2442633" y="800100"/>
                    <a:pt x="2451100" y="774700"/>
                  </a:cubicBezTo>
                  <a:lnTo>
                    <a:pt x="2476500" y="698500"/>
                  </a:lnTo>
                  <a:lnTo>
                    <a:pt x="2501900" y="622300"/>
                  </a:lnTo>
                  <a:cubicBezTo>
                    <a:pt x="2506133" y="609600"/>
                    <a:pt x="2507174" y="595339"/>
                    <a:pt x="2514600" y="584200"/>
                  </a:cubicBezTo>
                  <a:cubicBezTo>
                    <a:pt x="2523067" y="571500"/>
                    <a:pt x="2533174" y="559752"/>
                    <a:pt x="2540000" y="546100"/>
                  </a:cubicBezTo>
                  <a:cubicBezTo>
                    <a:pt x="2545987" y="534126"/>
                    <a:pt x="2546199" y="519702"/>
                    <a:pt x="2552700" y="508000"/>
                  </a:cubicBezTo>
                  <a:cubicBezTo>
                    <a:pt x="2596278" y="429559"/>
                    <a:pt x="2585944" y="443504"/>
                    <a:pt x="2641600" y="406400"/>
                  </a:cubicBezTo>
                  <a:cubicBezTo>
                    <a:pt x="2687917" y="267449"/>
                    <a:pt x="2614048" y="477916"/>
                    <a:pt x="2679700" y="330200"/>
                  </a:cubicBezTo>
                  <a:cubicBezTo>
                    <a:pt x="2690574" y="305734"/>
                    <a:pt x="2690248" y="276277"/>
                    <a:pt x="2705100" y="254000"/>
                  </a:cubicBezTo>
                  <a:cubicBezTo>
                    <a:pt x="2777893" y="144811"/>
                    <a:pt x="2690620" y="282960"/>
                    <a:pt x="2743200" y="177800"/>
                  </a:cubicBezTo>
                  <a:cubicBezTo>
                    <a:pt x="2792439" y="79323"/>
                    <a:pt x="2749378" y="197365"/>
                    <a:pt x="2781300" y="101600"/>
                  </a:cubicBezTo>
                  <a:lnTo>
                    <a:pt x="2705100" y="76200"/>
                  </a:lnTo>
                  <a:cubicBezTo>
                    <a:pt x="2557266" y="26922"/>
                    <a:pt x="2751807" y="88388"/>
                    <a:pt x="2349500" y="38100"/>
                  </a:cubicBezTo>
                  <a:cubicBezTo>
                    <a:pt x="2257335" y="26579"/>
                    <a:pt x="2217477" y="20748"/>
                    <a:pt x="2120900" y="12700"/>
                  </a:cubicBezTo>
                  <a:cubicBezTo>
                    <a:pt x="2061688" y="7766"/>
                    <a:pt x="2002367" y="4233"/>
                    <a:pt x="1943100" y="0"/>
                  </a:cubicBezTo>
                  <a:lnTo>
                    <a:pt x="685800" y="12700"/>
                  </a:lnTo>
                  <a:cubicBezTo>
                    <a:pt x="655871" y="13265"/>
                    <a:pt x="626603" y="21687"/>
                    <a:pt x="596900" y="25400"/>
                  </a:cubicBezTo>
                  <a:cubicBezTo>
                    <a:pt x="558862" y="30155"/>
                    <a:pt x="520549" y="32679"/>
                    <a:pt x="482600" y="38100"/>
                  </a:cubicBezTo>
                  <a:cubicBezTo>
                    <a:pt x="456411" y="41841"/>
                    <a:pt x="396031" y="55577"/>
                    <a:pt x="368300" y="63500"/>
                  </a:cubicBezTo>
                  <a:cubicBezTo>
                    <a:pt x="355428" y="67178"/>
                    <a:pt x="343072" y="72522"/>
                    <a:pt x="330200" y="76200"/>
                  </a:cubicBezTo>
                  <a:cubicBezTo>
                    <a:pt x="313417" y="80995"/>
                    <a:pt x="296118" y="83884"/>
                    <a:pt x="279400" y="88900"/>
                  </a:cubicBezTo>
                  <a:cubicBezTo>
                    <a:pt x="253755" y="96593"/>
                    <a:pt x="228600" y="105833"/>
                    <a:pt x="203200" y="114300"/>
                  </a:cubicBezTo>
                  <a:cubicBezTo>
                    <a:pt x="190500" y="118533"/>
                    <a:pt x="176239" y="119574"/>
                    <a:pt x="165100" y="127000"/>
                  </a:cubicBezTo>
                  <a:lnTo>
                    <a:pt x="88900" y="177800"/>
                  </a:lnTo>
                  <a:lnTo>
                    <a:pt x="38100" y="254000"/>
                  </a:lnTo>
                  <a:lnTo>
                    <a:pt x="12700" y="292100"/>
                  </a:lnTo>
                  <a:cubicBezTo>
                    <a:pt x="8467" y="325967"/>
                    <a:pt x="0" y="359570"/>
                    <a:pt x="0" y="393700"/>
                  </a:cubicBezTo>
                  <a:cubicBezTo>
                    <a:pt x="0" y="442391"/>
                    <a:pt x="11815" y="561168"/>
                    <a:pt x="25400" y="622300"/>
                  </a:cubicBezTo>
                  <a:cubicBezTo>
                    <a:pt x="28304" y="635368"/>
                    <a:pt x="34422" y="647528"/>
                    <a:pt x="38100" y="660400"/>
                  </a:cubicBezTo>
                  <a:cubicBezTo>
                    <a:pt x="69994" y="772028"/>
                    <a:pt x="33050" y="657949"/>
                    <a:pt x="63500" y="749300"/>
                  </a:cubicBezTo>
                  <a:cubicBezTo>
                    <a:pt x="84515" y="917424"/>
                    <a:pt x="62797" y="797639"/>
                    <a:pt x="88900" y="889000"/>
                  </a:cubicBezTo>
                  <a:cubicBezTo>
                    <a:pt x="93695" y="905783"/>
                    <a:pt x="95471" y="923457"/>
                    <a:pt x="101600" y="939800"/>
                  </a:cubicBezTo>
                  <a:cubicBezTo>
                    <a:pt x="108247" y="957527"/>
                    <a:pt x="119542" y="973199"/>
                    <a:pt x="127000" y="990600"/>
                  </a:cubicBezTo>
                  <a:cubicBezTo>
                    <a:pt x="132273" y="1002905"/>
                    <a:pt x="133058" y="1017077"/>
                    <a:pt x="139700" y="1028700"/>
                  </a:cubicBezTo>
                  <a:cubicBezTo>
                    <a:pt x="162711" y="1068969"/>
                    <a:pt x="183544" y="1078288"/>
                    <a:pt x="203200" y="1117600"/>
                  </a:cubicBezTo>
                  <a:cubicBezTo>
                    <a:pt x="209187" y="1129574"/>
                    <a:pt x="211667" y="1143000"/>
                    <a:pt x="215900" y="1155700"/>
                  </a:cubicBezTo>
                  <a:cubicBezTo>
                    <a:pt x="225120" y="1154163"/>
                    <a:pt x="309357" y="1144195"/>
                    <a:pt x="330200" y="1130300"/>
                  </a:cubicBezTo>
                  <a:cubicBezTo>
                    <a:pt x="345144" y="1120337"/>
                    <a:pt x="357861" y="1106815"/>
                    <a:pt x="368300" y="1092200"/>
                  </a:cubicBezTo>
                  <a:cubicBezTo>
                    <a:pt x="379304" y="1076794"/>
                    <a:pt x="386669" y="1058978"/>
                    <a:pt x="393700" y="1041400"/>
                  </a:cubicBezTo>
                  <a:cubicBezTo>
                    <a:pt x="403644" y="1016541"/>
                    <a:pt x="400168" y="984132"/>
                    <a:pt x="419100" y="965200"/>
                  </a:cubicBezTo>
                  <a:cubicBezTo>
                    <a:pt x="431800" y="952500"/>
                    <a:pt x="443023" y="938127"/>
                    <a:pt x="457200" y="927100"/>
                  </a:cubicBezTo>
                  <a:cubicBezTo>
                    <a:pt x="481297" y="908358"/>
                    <a:pt x="488950" y="884767"/>
                    <a:pt x="495300" y="87630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7" name="자유형 36">
              <a:extLst>
                <a:ext uri="{FF2B5EF4-FFF2-40B4-BE49-F238E27FC236}">
                  <a16:creationId xmlns:a16="http://schemas.microsoft.com/office/drawing/2014/main" id="{DB8F9382-3545-8036-6E1E-399AAFDE946F}"/>
                </a:ext>
              </a:extLst>
            </p:cNvPr>
            <p:cNvSpPr/>
            <p:nvPr/>
          </p:nvSpPr>
          <p:spPr>
            <a:xfrm>
              <a:off x="7289234" y="2730257"/>
              <a:ext cx="4216400" cy="4644618"/>
            </a:xfrm>
            <a:custGeom>
              <a:avLst/>
              <a:gdLst>
                <a:gd name="connsiteX0" fmla="*/ 457200 w 4216400"/>
                <a:gd name="connsiteY0" fmla="*/ 1092200 h 4038600"/>
                <a:gd name="connsiteX1" fmla="*/ 457200 w 4216400"/>
                <a:gd name="connsiteY1" fmla="*/ 1092200 h 4038600"/>
                <a:gd name="connsiteX2" fmla="*/ 393700 w 4216400"/>
                <a:gd name="connsiteY2" fmla="*/ 1181100 h 4038600"/>
                <a:gd name="connsiteX3" fmla="*/ 368300 w 4216400"/>
                <a:gd name="connsiteY3" fmla="*/ 1257300 h 4038600"/>
                <a:gd name="connsiteX4" fmla="*/ 355600 w 4216400"/>
                <a:gd name="connsiteY4" fmla="*/ 1295400 h 4038600"/>
                <a:gd name="connsiteX5" fmla="*/ 330200 w 4216400"/>
                <a:gd name="connsiteY5" fmla="*/ 1333500 h 4038600"/>
                <a:gd name="connsiteX6" fmla="*/ 292100 w 4216400"/>
                <a:gd name="connsiteY6" fmla="*/ 1447800 h 4038600"/>
                <a:gd name="connsiteX7" fmla="*/ 279400 w 4216400"/>
                <a:gd name="connsiteY7" fmla="*/ 1485900 h 4038600"/>
                <a:gd name="connsiteX8" fmla="*/ 292100 w 4216400"/>
                <a:gd name="connsiteY8" fmla="*/ 1625600 h 4038600"/>
                <a:gd name="connsiteX9" fmla="*/ 304800 w 4216400"/>
                <a:gd name="connsiteY9" fmla="*/ 1739900 h 4038600"/>
                <a:gd name="connsiteX10" fmla="*/ 292100 w 4216400"/>
                <a:gd name="connsiteY10" fmla="*/ 1879600 h 4038600"/>
                <a:gd name="connsiteX11" fmla="*/ 266700 w 4216400"/>
                <a:gd name="connsiteY11" fmla="*/ 1968500 h 4038600"/>
                <a:gd name="connsiteX12" fmla="*/ 254000 w 4216400"/>
                <a:gd name="connsiteY12" fmla="*/ 2019300 h 4038600"/>
                <a:gd name="connsiteX13" fmla="*/ 266700 w 4216400"/>
                <a:gd name="connsiteY13" fmla="*/ 2260600 h 4038600"/>
                <a:gd name="connsiteX14" fmla="*/ 292100 w 4216400"/>
                <a:gd name="connsiteY14" fmla="*/ 2527300 h 4038600"/>
                <a:gd name="connsiteX15" fmla="*/ 317500 w 4216400"/>
                <a:gd name="connsiteY15" fmla="*/ 2603500 h 4038600"/>
                <a:gd name="connsiteX16" fmla="*/ 368300 w 4216400"/>
                <a:gd name="connsiteY16" fmla="*/ 2679700 h 4038600"/>
                <a:gd name="connsiteX17" fmla="*/ 393700 w 4216400"/>
                <a:gd name="connsiteY17" fmla="*/ 2717800 h 4038600"/>
                <a:gd name="connsiteX18" fmla="*/ 406400 w 4216400"/>
                <a:gd name="connsiteY18" fmla="*/ 2755900 h 4038600"/>
                <a:gd name="connsiteX19" fmla="*/ 444500 w 4216400"/>
                <a:gd name="connsiteY19" fmla="*/ 2794000 h 4038600"/>
                <a:gd name="connsiteX20" fmla="*/ 495300 w 4216400"/>
                <a:gd name="connsiteY20" fmla="*/ 2870200 h 4038600"/>
                <a:gd name="connsiteX21" fmla="*/ 520700 w 4216400"/>
                <a:gd name="connsiteY21" fmla="*/ 2908300 h 4038600"/>
                <a:gd name="connsiteX22" fmla="*/ 558800 w 4216400"/>
                <a:gd name="connsiteY22" fmla="*/ 2946400 h 4038600"/>
                <a:gd name="connsiteX23" fmla="*/ 635000 w 4216400"/>
                <a:gd name="connsiteY23" fmla="*/ 2997200 h 4038600"/>
                <a:gd name="connsiteX24" fmla="*/ 673100 w 4216400"/>
                <a:gd name="connsiteY24" fmla="*/ 3035300 h 4038600"/>
                <a:gd name="connsiteX25" fmla="*/ 698500 w 4216400"/>
                <a:gd name="connsiteY25" fmla="*/ 3073400 h 4038600"/>
                <a:gd name="connsiteX26" fmla="*/ 736600 w 4216400"/>
                <a:gd name="connsiteY26" fmla="*/ 3098800 h 4038600"/>
                <a:gd name="connsiteX27" fmla="*/ 800100 w 4216400"/>
                <a:gd name="connsiteY27" fmla="*/ 3162300 h 4038600"/>
                <a:gd name="connsiteX28" fmla="*/ 825500 w 4216400"/>
                <a:gd name="connsiteY28" fmla="*/ 3200400 h 4038600"/>
                <a:gd name="connsiteX29" fmla="*/ 863600 w 4216400"/>
                <a:gd name="connsiteY29" fmla="*/ 3213100 h 4038600"/>
                <a:gd name="connsiteX30" fmla="*/ 901700 w 4216400"/>
                <a:gd name="connsiteY30" fmla="*/ 3238500 h 4038600"/>
                <a:gd name="connsiteX31" fmla="*/ 990600 w 4216400"/>
                <a:gd name="connsiteY31" fmla="*/ 3276600 h 4038600"/>
                <a:gd name="connsiteX32" fmla="*/ 1066800 w 4216400"/>
                <a:gd name="connsiteY32" fmla="*/ 3327400 h 4038600"/>
                <a:gd name="connsiteX33" fmla="*/ 1104900 w 4216400"/>
                <a:gd name="connsiteY33" fmla="*/ 3352800 h 4038600"/>
                <a:gd name="connsiteX34" fmla="*/ 1130300 w 4216400"/>
                <a:gd name="connsiteY34" fmla="*/ 3390900 h 4038600"/>
                <a:gd name="connsiteX35" fmla="*/ 1168400 w 4216400"/>
                <a:gd name="connsiteY35" fmla="*/ 3416300 h 4038600"/>
                <a:gd name="connsiteX36" fmla="*/ 1181100 w 4216400"/>
                <a:gd name="connsiteY36" fmla="*/ 3454400 h 4038600"/>
                <a:gd name="connsiteX37" fmla="*/ 1117600 w 4216400"/>
                <a:gd name="connsiteY37" fmla="*/ 3505200 h 4038600"/>
                <a:gd name="connsiteX38" fmla="*/ 1054100 w 4216400"/>
                <a:gd name="connsiteY38" fmla="*/ 3556000 h 4038600"/>
                <a:gd name="connsiteX39" fmla="*/ 1041400 w 4216400"/>
                <a:gd name="connsiteY39" fmla="*/ 3594100 h 4038600"/>
                <a:gd name="connsiteX40" fmla="*/ 1066800 w 4216400"/>
                <a:gd name="connsiteY40" fmla="*/ 3708400 h 4038600"/>
                <a:gd name="connsiteX41" fmla="*/ 1092200 w 4216400"/>
                <a:gd name="connsiteY41" fmla="*/ 3746500 h 4038600"/>
                <a:gd name="connsiteX42" fmla="*/ 1219200 w 4216400"/>
                <a:gd name="connsiteY42" fmla="*/ 3784600 h 4038600"/>
                <a:gd name="connsiteX43" fmla="*/ 1358900 w 4216400"/>
                <a:gd name="connsiteY43" fmla="*/ 3759200 h 4038600"/>
                <a:gd name="connsiteX44" fmla="*/ 1435100 w 4216400"/>
                <a:gd name="connsiteY44" fmla="*/ 3733800 h 4038600"/>
                <a:gd name="connsiteX45" fmla="*/ 1485900 w 4216400"/>
                <a:gd name="connsiteY45" fmla="*/ 3670300 h 4038600"/>
                <a:gd name="connsiteX46" fmla="*/ 1498600 w 4216400"/>
                <a:gd name="connsiteY46" fmla="*/ 3632200 h 4038600"/>
                <a:gd name="connsiteX47" fmla="*/ 1536700 w 4216400"/>
                <a:gd name="connsiteY47" fmla="*/ 3594100 h 4038600"/>
                <a:gd name="connsiteX48" fmla="*/ 1549400 w 4216400"/>
                <a:gd name="connsiteY48" fmla="*/ 3556000 h 4038600"/>
                <a:gd name="connsiteX49" fmla="*/ 1600200 w 4216400"/>
                <a:gd name="connsiteY49" fmla="*/ 3479800 h 4038600"/>
                <a:gd name="connsiteX50" fmla="*/ 1638300 w 4216400"/>
                <a:gd name="connsiteY50" fmla="*/ 3403600 h 4038600"/>
                <a:gd name="connsiteX51" fmla="*/ 1676400 w 4216400"/>
                <a:gd name="connsiteY51" fmla="*/ 3378200 h 4038600"/>
                <a:gd name="connsiteX52" fmla="*/ 1778000 w 4216400"/>
                <a:gd name="connsiteY52" fmla="*/ 3314700 h 4038600"/>
                <a:gd name="connsiteX53" fmla="*/ 1816100 w 4216400"/>
                <a:gd name="connsiteY53" fmla="*/ 3302000 h 4038600"/>
                <a:gd name="connsiteX54" fmla="*/ 1854200 w 4216400"/>
                <a:gd name="connsiteY54" fmla="*/ 3314700 h 4038600"/>
                <a:gd name="connsiteX55" fmla="*/ 1892300 w 4216400"/>
                <a:gd name="connsiteY55" fmla="*/ 3479800 h 4038600"/>
                <a:gd name="connsiteX56" fmla="*/ 1828800 w 4216400"/>
                <a:gd name="connsiteY56" fmla="*/ 3594100 h 4038600"/>
                <a:gd name="connsiteX57" fmla="*/ 1790700 w 4216400"/>
                <a:gd name="connsiteY57" fmla="*/ 3619500 h 4038600"/>
                <a:gd name="connsiteX58" fmla="*/ 1727200 w 4216400"/>
                <a:gd name="connsiteY58" fmla="*/ 3733800 h 4038600"/>
                <a:gd name="connsiteX59" fmla="*/ 1739900 w 4216400"/>
                <a:gd name="connsiteY59" fmla="*/ 3771900 h 4038600"/>
                <a:gd name="connsiteX60" fmla="*/ 1752600 w 4216400"/>
                <a:gd name="connsiteY60" fmla="*/ 3822700 h 4038600"/>
                <a:gd name="connsiteX61" fmla="*/ 1790700 w 4216400"/>
                <a:gd name="connsiteY61" fmla="*/ 3835400 h 4038600"/>
                <a:gd name="connsiteX62" fmla="*/ 1879600 w 4216400"/>
                <a:gd name="connsiteY62" fmla="*/ 3848100 h 4038600"/>
                <a:gd name="connsiteX63" fmla="*/ 1917700 w 4216400"/>
                <a:gd name="connsiteY63" fmla="*/ 3822700 h 4038600"/>
                <a:gd name="connsiteX64" fmla="*/ 2082800 w 4216400"/>
                <a:gd name="connsiteY64" fmla="*/ 3797300 h 4038600"/>
                <a:gd name="connsiteX65" fmla="*/ 2171700 w 4216400"/>
                <a:gd name="connsiteY65" fmla="*/ 3784600 h 4038600"/>
                <a:gd name="connsiteX66" fmla="*/ 2209800 w 4216400"/>
                <a:gd name="connsiteY66" fmla="*/ 3771900 h 4038600"/>
                <a:gd name="connsiteX67" fmla="*/ 2260600 w 4216400"/>
                <a:gd name="connsiteY67" fmla="*/ 3695700 h 4038600"/>
                <a:gd name="connsiteX68" fmla="*/ 2298700 w 4216400"/>
                <a:gd name="connsiteY68" fmla="*/ 3619500 h 4038600"/>
                <a:gd name="connsiteX69" fmla="*/ 2374900 w 4216400"/>
                <a:gd name="connsiteY69" fmla="*/ 3568700 h 4038600"/>
                <a:gd name="connsiteX70" fmla="*/ 2489200 w 4216400"/>
                <a:gd name="connsiteY70" fmla="*/ 3517900 h 4038600"/>
                <a:gd name="connsiteX71" fmla="*/ 2514600 w 4216400"/>
                <a:gd name="connsiteY71" fmla="*/ 3479800 h 4038600"/>
                <a:gd name="connsiteX72" fmla="*/ 2552700 w 4216400"/>
                <a:gd name="connsiteY72" fmla="*/ 3454400 h 4038600"/>
                <a:gd name="connsiteX73" fmla="*/ 2565400 w 4216400"/>
                <a:gd name="connsiteY73" fmla="*/ 3416300 h 4038600"/>
                <a:gd name="connsiteX74" fmla="*/ 2590800 w 4216400"/>
                <a:gd name="connsiteY74" fmla="*/ 3378200 h 4038600"/>
                <a:gd name="connsiteX75" fmla="*/ 2616200 w 4216400"/>
                <a:gd name="connsiteY75" fmla="*/ 3302000 h 4038600"/>
                <a:gd name="connsiteX76" fmla="*/ 2628900 w 4216400"/>
                <a:gd name="connsiteY76" fmla="*/ 3263900 h 4038600"/>
                <a:gd name="connsiteX77" fmla="*/ 2641600 w 4216400"/>
                <a:gd name="connsiteY77" fmla="*/ 3213100 h 4038600"/>
                <a:gd name="connsiteX78" fmla="*/ 2667000 w 4216400"/>
                <a:gd name="connsiteY78" fmla="*/ 3136900 h 4038600"/>
                <a:gd name="connsiteX79" fmla="*/ 2705100 w 4216400"/>
                <a:gd name="connsiteY79" fmla="*/ 3060700 h 4038600"/>
                <a:gd name="connsiteX80" fmla="*/ 2743200 w 4216400"/>
                <a:gd name="connsiteY80" fmla="*/ 3048000 h 4038600"/>
                <a:gd name="connsiteX81" fmla="*/ 2781300 w 4216400"/>
                <a:gd name="connsiteY81" fmla="*/ 3073400 h 4038600"/>
                <a:gd name="connsiteX82" fmla="*/ 2819400 w 4216400"/>
                <a:gd name="connsiteY82" fmla="*/ 3086100 h 4038600"/>
                <a:gd name="connsiteX83" fmla="*/ 2870200 w 4216400"/>
                <a:gd name="connsiteY83" fmla="*/ 3200400 h 4038600"/>
                <a:gd name="connsiteX84" fmla="*/ 2882900 w 4216400"/>
                <a:gd name="connsiteY84" fmla="*/ 3276600 h 4038600"/>
                <a:gd name="connsiteX85" fmla="*/ 2908300 w 4216400"/>
                <a:gd name="connsiteY85" fmla="*/ 3365500 h 4038600"/>
                <a:gd name="connsiteX86" fmla="*/ 2921000 w 4216400"/>
                <a:gd name="connsiteY86" fmla="*/ 3429000 h 4038600"/>
                <a:gd name="connsiteX87" fmla="*/ 2908300 w 4216400"/>
                <a:gd name="connsiteY87" fmla="*/ 3581400 h 4038600"/>
                <a:gd name="connsiteX88" fmla="*/ 2921000 w 4216400"/>
                <a:gd name="connsiteY88" fmla="*/ 3619500 h 4038600"/>
                <a:gd name="connsiteX89" fmla="*/ 3009900 w 4216400"/>
                <a:gd name="connsiteY89" fmla="*/ 3632200 h 4038600"/>
                <a:gd name="connsiteX90" fmla="*/ 3175000 w 4216400"/>
                <a:gd name="connsiteY90" fmla="*/ 3619500 h 4038600"/>
                <a:gd name="connsiteX91" fmla="*/ 3251200 w 4216400"/>
                <a:gd name="connsiteY91" fmla="*/ 3568700 h 4038600"/>
                <a:gd name="connsiteX92" fmla="*/ 3276600 w 4216400"/>
                <a:gd name="connsiteY92" fmla="*/ 3530600 h 4038600"/>
                <a:gd name="connsiteX93" fmla="*/ 3314700 w 4216400"/>
                <a:gd name="connsiteY93" fmla="*/ 3390900 h 4038600"/>
                <a:gd name="connsiteX94" fmla="*/ 3327400 w 4216400"/>
                <a:gd name="connsiteY94" fmla="*/ 3314700 h 4038600"/>
                <a:gd name="connsiteX95" fmla="*/ 3352800 w 4216400"/>
                <a:gd name="connsiteY95" fmla="*/ 3238500 h 4038600"/>
                <a:gd name="connsiteX96" fmla="*/ 3365500 w 4216400"/>
                <a:gd name="connsiteY96" fmla="*/ 3200400 h 4038600"/>
                <a:gd name="connsiteX97" fmla="*/ 3416300 w 4216400"/>
                <a:gd name="connsiteY97" fmla="*/ 3124200 h 4038600"/>
                <a:gd name="connsiteX98" fmla="*/ 3467100 w 4216400"/>
                <a:gd name="connsiteY98" fmla="*/ 2971800 h 4038600"/>
                <a:gd name="connsiteX99" fmla="*/ 3479800 w 4216400"/>
                <a:gd name="connsiteY99" fmla="*/ 2933700 h 4038600"/>
                <a:gd name="connsiteX100" fmla="*/ 3492500 w 4216400"/>
                <a:gd name="connsiteY100" fmla="*/ 2895600 h 4038600"/>
                <a:gd name="connsiteX101" fmla="*/ 3505200 w 4216400"/>
                <a:gd name="connsiteY101" fmla="*/ 2844800 h 4038600"/>
                <a:gd name="connsiteX102" fmla="*/ 3492500 w 4216400"/>
                <a:gd name="connsiteY102" fmla="*/ 2590800 h 4038600"/>
                <a:gd name="connsiteX103" fmla="*/ 3467100 w 4216400"/>
                <a:gd name="connsiteY103" fmla="*/ 2514600 h 4038600"/>
                <a:gd name="connsiteX104" fmla="*/ 3441700 w 4216400"/>
                <a:gd name="connsiteY104" fmla="*/ 2438400 h 4038600"/>
                <a:gd name="connsiteX105" fmla="*/ 3416300 w 4216400"/>
                <a:gd name="connsiteY105" fmla="*/ 2362200 h 4038600"/>
                <a:gd name="connsiteX106" fmla="*/ 3403600 w 4216400"/>
                <a:gd name="connsiteY106" fmla="*/ 2324100 h 4038600"/>
                <a:gd name="connsiteX107" fmla="*/ 3378200 w 4216400"/>
                <a:gd name="connsiteY107" fmla="*/ 2171700 h 4038600"/>
                <a:gd name="connsiteX108" fmla="*/ 3352800 w 4216400"/>
                <a:gd name="connsiteY108" fmla="*/ 2006600 h 4038600"/>
                <a:gd name="connsiteX109" fmla="*/ 3327400 w 4216400"/>
                <a:gd name="connsiteY109" fmla="*/ 1854200 h 4038600"/>
                <a:gd name="connsiteX110" fmla="*/ 3340100 w 4216400"/>
                <a:gd name="connsiteY110" fmla="*/ 1536700 h 4038600"/>
                <a:gd name="connsiteX111" fmla="*/ 3365500 w 4216400"/>
                <a:gd name="connsiteY111" fmla="*/ 1460500 h 4038600"/>
                <a:gd name="connsiteX112" fmla="*/ 3390900 w 4216400"/>
                <a:gd name="connsiteY112" fmla="*/ 1384300 h 4038600"/>
                <a:gd name="connsiteX113" fmla="*/ 3403600 w 4216400"/>
                <a:gd name="connsiteY113" fmla="*/ 1346200 h 4038600"/>
                <a:gd name="connsiteX114" fmla="*/ 3479800 w 4216400"/>
                <a:gd name="connsiteY114" fmla="*/ 1231900 h 4038600"/>
                <a:gd name="connsiteX115" fmla="*/ 3505200 w 4216400"/>
                <a:gd name="connsiteY115" fmla="*/ 1193800 h 4038600"/>
                <a:gd name="connsiteX116" fmla="*/ 3543300 w 4216400"/>
                <a:gd name="connsiteY116" fmla="*/ 1155700 h 4038600"/>
                <a:gd name="connsiteX117" fmla="*/ 3594100 w 4216400"/>
                <a:gd name="connsiteY117" fmla="*/ 1079500 h 4038600"/>
                <a:gd name="connsiteX118" fmla="*/ 3644900 w 4216400"/>
                <a:gd name="connsiteY118" fmla="*/ 1003300 h 4038600"/>
                <a:gd name="connsiteX119" fmla="*/ 3670300 w 4216400"/>
                <a:gd name="connsiteY119" fmla="*/ 965200 h 4038600"/>
                <a:gd name="connsiteX120" fmla="*/ 3733800 w 4216400"/>
                <a:gd name="connsiteY120" fmla="*/ 850900 h 4038600"/>
                <a:gd name="connsiteX121" fmla="*/ 3771900 w 4216400"/>
                <a:gd name="connsiteY121" fmla="*/ 825500 h 4038600"/>
                <a:gd name="connsiteX122" fmla="*/ 3810000 w 4216400"/>
                <a:gd name="connsiteY122" fmla="*/ 749300 h 4038600"/>
                <a:gd name="connsiteX123" fmla="*/ 3822700 w 4216400"/>
                <a:gd name="connsiteY123" fmla="*/ 711200 h 4038600"/>
                <a:gd name="connsiteX124" fmla="*/ 3810000 w 4216400"/>
                <a:gd name="connsiteY124" fmla="*/ 558800 h 4038600"/>
                <a:gd name="connsiteX125" fmla="*/ 3784600 w 4216400"/>
                <a:gd name="connsiteY125" fmla="*/ 444500 h 4038600"/>
                <a:gd name="connsiteX126" fmla="*/ 3759200 w 4216400"/>
                <a:gd name="connsiteY126" fmla="*/ 368300 h 4038600"/>
                <a:gd name="connsiteX127" fmla="*/ 3733800 w 4216400"/>
                <a:gd name="connsiteY127" fmla="*/ 330200 h 4038600"/>
                <a:gd name="connsiteX128" fmla="*/ 3721100 w 4216400"/>
                <a:gd name="connsiteY128" fmla="*/ 292100 h 4038600"/>
                <a:gd name="connsiteX129" fmla="*/ 3568700 w 4216400"/>
                <a:gd name="connsiteY129" fmla="*/ 215900 h 4038600"/>
                <a:gd name="connsiteX130" fmla="*/ 3479800 w 4216400"/>
                <a:gd name="connsiteY130" fmla="*/ 190500 h 4038600"/>
                <a:gd name="connsiteX131" fmla="*/ 3340100 w 4216400"/>
                <a:gd name="connsiteY131" fmla="*/ 165100 h 4038600"/>
                <a:gd name="connsiteX132" fmla="*/ 3289300 w 4216400"/>
                <a:gd name="connsiteY132" fmla="*/ 152400 h 4038600"/>
                <a:gd name="connsiteX133" fmla="*/ 3111500 w 4216400"/>
                <a:gd name="connsiteY133" fmla="*/ 165100 h 4038600"/>
                <a:gd name="connsiteX134" fmla="*/ 2997200 w 4216400"/>
                <a:gd name="connsiteY134" fmla="*/ 215900 h 4038600"/>
                <a:gd name="connsiteX135" fmla="*/ 2959100 w 4216400"/>
                <a:gd name="connsiteY135" fmla="*/ 228600 h 4038600"/>
                <a:gd name="connsiteX136" fmla="*/ 2933700 w 4216400"/>
                <a:gd name="connsiteY136" fmla="*/ 266700 h 4038600"/>
                <a:gd name="connsiteX137" fmla="*/ 2857500 w 4216400"/>
                <a:gd name="connsiteY137" fmla="*/ 292100 h 4038600"/>
                <a:gd name="connsiteX138" fmla="*/ 2781300 w 4216400"/>
                <a:gd name="connsiteY138" fmla="*/ 317500 h 4038600"/>
                <a:gd name="connsiteX139" fmla="*/ 2743200 w 4216400"/>
                <a:gd name="connsiteY139" fmla="*/ 330200 h 4038600"/>
                <a:gd name="connsiteX140" fmla="*/ 2705100 w 4216400"/>
                <a:gd name="connsiteY140" fmla="*/ 342900 h 4038600"/>
                <a:gd name="connsiteX141" fmla="*/ 2641600 w 4216400"/>
                <a:gd name="connsiteY141" fmla="*/ 355600 h 4038600"/>
                <a:gd name="connsiteX142" fmla="*/ 2514600 w 4216400"/>
                <a:gd name="connsiteY142" fmla="*/ 393700 h 4038600"/>
                <a:gd name="connsiteX143" fmla="*/ 2374900 w 4216400"/>
                <a:gd name="connsiteY143" fmla="*/ 419100 h 4038600"/>
                <a:gd name="connsiteX144" fmla="*/ 2273300 w 4216400"/>
                <a:gd name="connsiteY144" fmla="*/ 431800 h 4038600"/>
                <a:gd name="connsiteX145" fmla="*/ 1727200 w 4216400"/>
                <a:gd name="connsiteY145" fmla="*/ 406400 h 4038600"/>
                <a:gd name="connsiteX146" fmla="*/ 1320800 w 4216400"/>
                <a:gd name="connsiteY146" fmla="*/ 419100 h 4038600"/>
                <a:gd name="connsiteX147" fmla="*/ 1206500 w 4216400"/>
                <a:gd name="connsiteY147" fmla="*/ 431800 h 4038600"/>
                <a:gd name="connsiteX148" fmla="*/ 1079500 w 4216400"/>
                <a:gd name="connsiteY148" fmla="*/ 469900 h 4038600"/>
                <a:gd name="connsiteX149" fmla="*/ 1041400 w 4216400"/>
                <a:gd name="connsiteY149" fmla="*/ 482600 h 4038600"/>
                <a:gd name="connsiteX150" fmla="*/ 1003300 w 4216400"/>
                <a:gd name="connsiteY150" fmla="*/ 495300 h 4038600"/>
                <a:gd name="connsiteX151" fmla="*/ 927100 w 4216400"/>
                <a:gd name="connsiteY151" fmla="*/ 533400 h 4038600"/>
                <a:gd name="connsiteX152" fmla="*/ 876300 w 4216400"/>
                <a:gd name="connsiteY152" fmla="*/ 546100 h 4038600"/>
                <a:gd name="connsiteX153" fmla="*/ 838200 w 4216400"/>
                <a:gd name="connsiteY153" fmla="*/ 558800 h 4038600"/>
                <a:gd name="connsiteX154" fmla="*/ 787400 w 4216400"/>
                <a:gd name="connsiteY154" fmla="*/ 571500 h 4038600"/>
                <a:gd name="connsiteX155" fmla="*/ 673100 w 4216400"/>
                <a:gd name="connsiteY155" fmla="*/ 609600 h 4038600"/>
                <a:gd name="connsiteX156" fmla="*/ 635000 w 4216400"/>
                <a:gd name="connsiteY156" fmla="*/ 622300 h 4038600"/>
                <a:gd name="connsiteX157" fmla="*/ 596900 w 4216400"/>
                <a:gd name="connsiteY157" fmla="*/ 635000 h 4038600"/>
                <a:gd name="connsiteX158" fmla="*/ 508000 w 4216400"/>
                <a:gd name="connsiteY158" fmla="*/ 685800 h 4038600"/>
                <a:gd name="connsiteX159" fmla="*/ 406400 w 4216400"/>
                <a:gd name="connsiteY159" fmla="*/ 749300 h 4038600"/>
                <a:gd name="connsiteX160" fmla="*/ 330200 w 4216400"/>
                <a:gd name="connsiteY160" fmla="*/ 825500 h 4038600"/>
                <a:gd name="connsiteX161" fmla="*/ 266700 w 4216400"/>
                <a:gd name="connsiteY161" fmla="*/ 914400 h 4038600"/>
                <a:gd name="connsiteX162" fmla="*/ 241300 w 4216400"/>
                <a:gd name="connsiteY162" fmla="*/ 990600 h 4038600"/>
                <a:gd name="connsiteX163" fmla="*/ 228600 w 4216400"/>
                <a:gd name="connsiteY163" fmla="*/ 1028700 h 4038600"/>
                <a:gd name="connsiteX164" fmla="*/ 203200 w 4216400"/>
                <a:gd name="connsiteY164" fmla="*/ 1066800 h 4038600"/>
                <a:gd name="connsiteX165" fmla="*/ 190500 w 4216400"/>
                <a:gd name="connsiteY165" fmla="*/ 1117600 h 4038600"/>
                <a:gd name="connsiteX166" fmla="*/ 177800 w 4216400"/>
                <a:gd name="connsiteY166" fmla="*/ 1155700 h 4038600"/>
                <a:gd name="connsiteX167" fmla="*/ 152400 w 4216400"/>
                <a:gd name="connsiteY167" fmla="*/ 1257300 h 4038600"/>
                <a:gd name="connsiteX168" fmla="*/ 114300 w 4216400"/>
                <a:gd name="connsiteY168" fmla="*/ 1384300 h 4038600"/>
                <a:gd name="connsiteX169" fmla="*/ 101600 w 4216400"/>
                <a:gd name="connsiteY169" fmla="*/ 1422400 h 4038600"/>
                <a:gd name="connsiteX170" fmla="*/ 76200 w 4216400"/>
                <a:gd name="connsiteY170" fmla="*/ 1562100 h 4038600"/>
                <a:gd name="connsiteX171" fmla="*/ 63500 w 4216400"/>
                <a:gd name="connsiteY171" fmla="*/ 2362200 h 4038600"/>
                <a:gd name="connsiteX172" fmla="*/ 50800 w 4216400"/>
                <a:gd name="connsiteY172" fmla="*/ 2425700 h 4038600"/>
                <a:gd name="connsiteX173" fmla="*/ 12700 w 4216400"/>
                <a:gd name="connsiteY173" fmla="*/ 2565400 h 4038600"/>
                <a:gd name="connsiteX174" fmla="*/ 0 w 4216400"/>
                <a:gd name="connsiteY174" fmla="*/ 2806700 h 4038600"/>
                <a:gd name="connsiteX175" fmla="*/ 12700 w 4216400"/>
                <a:gd name="connsiteY175" fmla="*/ 2882900 h 4038600"/>
                <a:gd name="connsiteX176" fmla="*/ 50800 w 4216400"/>
                <a:gd name="connsiteY176" fmla="*/ 3022600 h 4038600"/>
                <a:gd name="connsiteX177" fmla="*/ 76200 w 4216400"/>
                <a:gd name="connsiteY177" fmla="*/ 3086100 h 4038600"/>
                <a:gd name="connsiteX178" fmla="*/ 88900 w 4216400"/>
                <a:gd name="connsiteY178" fmla="*/ 3136900 h 4038600"/>
                <a:gd name="connsiteX179" fmla="*/ 127000 w 4216400"/>
                <a:gd name="connsiteY179" fmla="*/ 3238500 h 4038600"/>
                <a:gd name="connsiteX180" fmla="*/ 152400 w 4216400"/>
                <a:gd name="connsiteY180" fmla="*/ 3378200 h 4038600"/>
                <a:gd name="connsiteX181" fmla="*/ 165100 w 4216400"/>
                <a:gd name="connsiteY181" fmla="*/ 3429000 h 4038600"/>
                <a:gd name="connsiteX182" fmla="*/ 177800 w 4216400"/>
                <a:gd name="connsiteY182" fmla="*/ 3568700 h 4038600"/>
                <a:gd name="connsiteX183" fmla="*/ 203200 w 4216400"/>
                <a:gd name="connsiteY183" fmla="*/ 3911600 h 4038600"/>
                <a:gd name="connsiteX184" fmla="*/ 254000 w 4216400"/>
                <a:gd name="connsiteY184" fmla="*/ 3975100 h 4038600"/>
                <a:gd name="connsiteX185" fmla="*/ 330200 w 4216400"/>
                <a:gd name="connsiteY185" fmla="*/ 4000500 h 4038600"/>
                <a:gd name="connsiteX186" fmla="*/ 584200 w 4216400"/>
                <a:gd name="connsiteY186" fmla="*/ 3987800 h 4038600"/>
                <a:gd name="connsiteX187" fmla="*/ 850900 w 4216400"/>
                <a:gd name="connsiteY187" fmla="*/ 4000500 h 4038600"/>
                <a:gd name="connsiteX188" fmla="*/ 1460500 w 4216400"/>
                <a:gd name="connsiteY188" fmla="*/ 4013200 h 4038600"/>
                <a:gd name="connsiteX189" fmla="*/ 1778000 w 4216400"/>
                <a:gd name="connsiteY189" fmla="*/ 4000500 h 4038600"/>
                <a:gd name="connsiteX190" fmla="*/ 2019300 w 4216400"/>
                <a:gd name="connsiteY190" fmla="*/ 3975100 h 4038600"/>
                <a:gd name="connsiteX191" fmla="*/ 2057400 w 4216400"/>
                <a:gd name="connsiteY191" fmla="*/ 3949700 h 4038600"/>
                <a:gd name="connsiteX192" fmla="*/ 2489200 w 4216400"/>
                <a:gd name="connsiteY192" fmla="*/ 3962400 h 4038600"/>
                <a:gd name="connsiteX193" fmla="*/ 2578100 w 4216400"/>
                <a:gd name="connsiteY193" fmla="*/ 3975100 h 4038600"/>
                <a:gd name="connsiteX194" fmla="*/ 2832100 w 4216400"/>
                <a:gd name="connsiteY194" fmla="*/ 4000500 h 4038600"/>
                <a:gd name="connsiteX195" fmla="*/ 2971800 w 4216400"/>
                <a:gd name="connsiteY195" fmla="*/ 4013200 h 4038600"/>
                <a:gd name="connsiteX196" fmla="*/ 3048000 w 4216400"/>
                <a:gd name="connsiteY196" fmla="*/ 4025900 h 4038600"/>
                <a:gd name="connsiteX197" fmla="*/ 3340100 w 4216400"/>
                <a:gd name="connsiteY197" fmla="*/ 4038600 h 4038600"/>
                <a:gd name="connsiteX198" fmla="*/ 3530600 w 4216400"/>
                <a:gd name="connsiteY198" fmla="*/ 4013200 h 4038600"/>
                <a:gd name="connsiteX199" fmla="*/ 3581400 w 4216400"/>
                <a:gd name="connsiteY199" fmla="*/ 3987800 h 4038600"/>
                <a:gd name="connsiteX200" fmla="*/ 3733800 w 4216400"/>
                <a:gd name="connsiteY200" fmla="*/ 3949700 h 4038600"/>
                <a:gd name="connsiteX201" fmla="*/ 3784600 w 4216400"/>
                <a:gd name="connsiteY201" fmla="*/ 3937000 h 4038600"/>
                <a:gd name="connsiteX202" fmla="*/ 3911600 w 4216400"/>
                <a:gd name="connsiteY202" fmla="*/ 3898900 h 4038600"/>
                <a:gd name="connsiteX203" fmla="*/ 4013200 w 4216400"/>
                <a:gd name="connsiteY203" fmla="*/ 3886200 h 4038600"/>
                <a:gd name="connsiteX204" fmla="*/ 4051300 w 4216400"/>
                <a:gd name="connsiteY204" fmla="*/ 3860800 h 4038600"/>
                <a:gd name="connsiteX205" fmla="*/ 4102100 w 4216400"/>
                <a:gd name="connsiteY205" fmla="*/ 3784600 h 4038600"/>
                <a:gd name="connsiteX206" fmla="*/ 4165600 w 4216400"/>
                <a:gd name="connsiteY206" fmla="*/ 3657600 h 4038600"/>
                <a:gd name="connsiteX207" fmla="*/ 4191000 w 4216400"/>
                <a:gd name="connsiteY207" fmla="*/ 3619500 h 4038600"/>
                <a:gd name="connsiteX208" fmla="*/ 4203700 w 4216400"/>
                <a:gd name="connsiteY208" fmla="*/ 3505200 h 4038600"/>
                <a:gd name="connsiteX209" fmla="*/ 4216400 w 4216400"/>
                <a:gd name="connsiteY209" fmla="*/ 3416300 h 4038600"/>
                <a:gd name="connsiteX210" fmla="*/ 4191000 w 4216400"/>
                <a:gd name="connsiteY210" fmla="*/ 3263900 h 4038600"/>
                <a:gd name="connsiteX211" fmla="*/ 4165600 w 4216400"/>
                <a:gd name="connsiteY211" fmla="*/ 2997200 h 4038600"/>
                <a:gd name="connsiteX212" fmla="*/ 4152900 w 4216400"/>
                <a:gd name="connsiteY212" fmla="*/ 2946400 h 4038600"/>
                <a:gd name="connsiteX213" fmla="*/ 4114800 w 4216400"/>
                <a:gd name="connsiteY213" fmla="*/ 2768600 h 4038600"/>
                <a:gd name="connsiteX214" fmla="*/ 4102100 w 4216400"/>
                <a:gd name="connsiteY214" fmla="*/ 2730500 h 4038600"/>
                <a:gd name="connsiteX215" fmla="*/ 4089400 w 4216400"/>
                <a:gd name="connsiteY215" fmla="*/ 2641600 h 4038600"/>
                <a:gd name="connsiteX216" fmla="*/ 4076700 w 4216400"/>
                <a:gd name="connsiteY216" fmla="*/ 2501900 h 4038600"/>
                <a:gd name="connsiteX217" fmla="*/ 4064000 w 4216400"/>
                <a:gd name="connsiteY217" fmla="*/ 2438400 h 4038600"/>
                <a:gd name="connsiteX218" fmla="*/ 4025900 w 4216400"/>
                <a:gd name="connsiteY218" fmla="*/ 2171700 h 4038600"/>
                <a:gd name="connsiteX219" fmla="*/ 4013200 w 4216400"/>
                <a:gd name="connsiteY219" fmla="*/ 2133600 h 4038600"/>
                <a:gd name="connsiteX220" fmla="*/ 4000500 w 4216400"/>
                <a:gd name="connsiteY220" fmla="*/ 2032000 h 4038600"/>
                <a:gd name="connsiteX221" fmla="*/ 3987800 w 4216400"/>
                <a:gd name="connsiteY221" fmla="*/ 1866900 h 4038600"/>
                <a:gd name="connsiteX222" fmla="*/ 3962400 w 4216400"/>
                <a:gd name="connsiteY222" fmla="*/ 1676400 h 4038600"/>
                <a:gd name="connsiteX223" fmla="*/ 3962400 w 4216400"/>
                <a:gd name="connsiteY223" fmla="*/ 1130300 h 4038600"/>
                <a:gd name="connsiteX224" fmla="*/ 3975100 w 4216400"/>
                <a:gd name="connsiteY224" fmla="*/ 1092200 h 4038600"/>
                <a:gd name="connsiteX225" fmla="*/ 3987800 w 4216400"/>
                <a:gd name="connsiteY225" fmla="*/ 1028700 h 4038600"/>
                <a:gd name="connsiteX226" fmla="*/ 4000500 w 4216400"/>
                <a:gd name="connsiteY226" fmla="*/ 939800 h 4038600"/>
                <a:gd name="connsiteX227" fmla="*/ 4013200 w 4216400"/>
                <a:gd name="connsiteY227" fmla="*/ 863600 h 4038600"/>
                <a:gd name="connsiteX228" fmla="*/ 4000500 w 4216400"/>
                <a:gd name="connsiteY228" fmla="*/ 520700 h 4038600"/>
                <a:gd name="connsiteX229" fmla="*/ 3962400 w 4216400"/>
                <a:gd name="connsiteY229" fmla="*/ 317500 h 4038600"/>
                <a:gd name="connsiteX230" fmla="*/ 3949700 w 4216400"/>
                <a:gd name="connsiteY230" fmla="*/ 279400 h 4038600"/>
                <a:gd name="connsiteX231" fmla="*/ 3924300 w 4216400"/>
                <a:gd name="connsiteY231" fmla="*/ 190500 h 4038600"/>
                <a:gd name="connsiteX232" fmla="*/ 3886200 w 4216400"/>
                <a:gd name="connsiteY232" fmla="*/ 152400 h 4038600"/>
                <a:gd name="connsiteX233" fmla="*/ 3860800 w 4216400"/>
                <a:gd name="connsiteY233" fmla="*/ 114300 h 4038600"/>
                <a:gd name="connsiteX234" fmla="*/ 3784600 w 4216400"/>
                <a:gd name="connsiteY234" fmla="*/ 88900 h 4038600"/>
                <a:gd name="connsiteX235" fmla="*/ 3708400 w 4216400"/>
                <a:gd name="connsiteY235" fmla="*/ 63500 h 4038600"/>
                <a:gd name="connsiteX236" fmla="*/ 3606800 w 4216400"/>
                <a:gd name="connsiteY236" fmla="*/ 38100 h 4038600"/>
                <a:gd name="connsiteX237" fmla="*/ 3314700 w 4216400"/>
                <a:gd name="connsiteY237" fmla="*/ 25400 h 4038600"/>
                <a:gd name="connsiteX238" fmla="*/ 3213100 w 4216400"/>
                <a:gd name="connsiteY238" fmla="*/ 12700 h 4038600"/>
                <a:gd name="connsiteX239" fmla="*/ 3162300 w 4216400"/>
                <a:gd name="connsiteY239" fmla="*/ 0 h 4038600"/>
                <a:gd name="connsiteX240" fmla="*/ 2959100 w 4216400"/>
                <a:gd name="connsiteY240" fmla="*/ 38100 h 4038600"/>
                <a:gd name="connsiteX241" fmla="*/ 2882900 w 4216400"/>
                <a:gd name="connsiteY241" fmla="*/ 63500 h 4038600"/>
                <a:gd name="connsiteX242" fmla="*/ 2844800 w 4216400"/>
                <a:gd name="connsiteY242" fmla="*/ 76200 h 4038600"/>
                <a:gd name="connsiteX243" fmla="*/ 2717800 w 4216400"/>
                <a:gd name="connsiteY243" fmla="*/ 101600 h 4038600"/>
                <a:gd name="connsiteX244" fmla="*/ 2641600 w 4216400"/>
                <a:gd name="connsiteY244" fmla="*/ 114300 h 4038600"/>
                <a:gd name="connsiteX245" fmla="*/ 2565400 w 4216400"/>
                <a:gd name="connsiteY245" fmla="*/ 139700 h 4038600"/>
                <a:gd name="connsiteX246" fmla="*/ 2514600 w 4216400"/>
                <a:gd name="connsiteY246" fmla="*/ 152400 h 4038600"/>
                <a:gd name="connsiteX247" fmla="*/ 2438400 w 4216400"/>
                <a:gd name="connsiteY247" fmla="*/ 177800 h 4038600"/>
                <a:gd name="connsiteX248" fmla="*/ 2336800 w 4216400"/>
                <a:gd name="connsiteY248" fmla="*/ 203200 h 4038600"/>
                <a:gd name="connsiteX249" fmla="*/ 2298700 w 4216400"/>
                <a:gd name="connsiteY249" fmla="*/ 215900 h 4038600"/>
                <a:gd name="connsiteX250" fmla="*/ 2260600 w 4216400"/>
                <a:gd name="connsiteY250" fmla="*/ 241300 h 4038600"/>
                <a:gd name="connsiteX251" fmla="*/ 2222500 w 4216400"/>
                <a:gd name="connsiteY251" fmla="*/ 254000 h 4038600"/>
                <a:gd name="connsiteX252" fmla="*/ 2133600 w 4216400"/>
                <a:gd name="connsiteY252" fmla="*/ 304800 h 4038600"/>
                <a:gd name="connsiteX253" fmla="*/ 2095500 w 4216400"/>
                <a:gd name="connsiteY253" fmla="*/ 317500 h 4038600"/>
                <a:gd name="connsiteX254" fmla="*/ 2057400 w 4216400"/>
                <a:gd name="connsiteY254" fmla="*/ 342900 h 4038600"/>
                <a:gd name="connsiteX255" fmla="*/ 2019300 w 4216400"/>
                <a:gd name="connsiteY255" fmla="*/ 355600 h 4038600"/>
                <a:gd name="connsiteX256" fmla="*/ 1981200 w 4216400"/>
                <a:gd name="connsiteY256" fmla="*/ 381000 h 4038600"/>
                <a:gd name="connsiteX257" fmla="*/ 1943100 w 4216400"/>
                <a:gd name="connsiteY257" fmla="*/ 393700 h 4038600"/>
                <a:gd name="connsiteX258" fmla="*/ 1905000 w 4216400"/>
                <a:gd name="connsiteY258" fmla="*/ 419100 h 4038600"/>
                <a:gd name="connsiteX259" fmla="*/ 1866900 w 4216400"/>
                <a:gd name="connsiteY259" fmla="*/ 431800 h 4038600"/>
                <a:gd name="connsiteX260" fmla="*/ 1841500 w 4216400"/>
                <a:gd name="connsiteY260" fmla="*/ 444500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4216400" h="4038600">
                  <a:moveTo>
                    <a:pt x="457200" y="1092200"/>
                  </a:moveTo>
                  <a:lnTo>
                    <a:pt x="457200" y="1092200"/>
                  </a:lnTo>
                  <a:cubicBezTo>
                    <a:pt x="436033" y="1121833"/>
                    <a:pt x="410965" y="1149036"/>
                    <a:pt x="393700" y="1181100"/>
                  </a:cubicBezTo>
                  <a:cubicBezTo>
                    <a:pt x="381006" y="1204674"/>
                    <a:pt x="376767" y="1231900"/>
                    <a:pt x="368300" y="1257300"/>
                  </a:cubicBezTo>
                  <a:cubicBezTo>
                    <a:pt x="364067" y="1270000"/>
                    <a:pt x="363026" y="1284261"/>
                    <a:pt x="355600" y="1295400"/>
                  </a:cubicBezTo>
                  <a:cubicBezTo>
                    <a:pt x="347133" y="1308100"/>
                    <a:pt x="336399" y="1319552"/>
                    <a:pt x="330200" y="1333500"/>
                  </a:cubicBezTo>
                  <a:lnTo>
                    <a:pt x="292100" y="1447800"/>
                  </a:lnTo>
                  <a:lnTo>
                    <a:pt x="279400" y="1485900"/>
                  </a:lnTo>
                  <a:cubicBezTo>
                    <a:pt x="283633" y="1532467"/>
                    <a:pt x="287447" y="1579073"/>
                    <a:pt x="292100" y="1625600"/>
                  </a:cubicBezTo>
                  <a:cubicBezTo>
                    <a:pt x="295914" y="1663744"/>
                    <a:pt x="304800" y="1701566"/>
                    <a:pt x="304800" y="1739900"/>
                  </a:cubicBezTo>
                  <a:cubicBezTo>
                    <a:pt x="304800" y="1786659"/>
                    <a:pt x="298280" y="1833251"/>
                    <a:pt x="292100" y="1879600"/>
                  </a:cubicBezTo>
                  <a:cubicBezTo>
                    <a:pt x="287137" y="1916821"/>
                    <a:pt x="276495" y="1934217"/>
                    <a:pt x="266700" y="1968500"/>
                  </a:cubicBezTo>
                  <a:cubicBezTo>
                    <a:pt x="261905" y="1985283"/>
                    <a:pt x="258233" y="2002367"/>
                    <a:pt x="254000" y="2019300"/>
                  </a:cubicBezTo>
                  <a:cubicBezTo>
                    <a:pt x="258233" y="2099733"/>
                    <a:pt x="262105" y="2180187"/>
                    <a:pt x="266700" y="2260600"/>
                  </a:cubicBezTo>
                  <a:cubicBezTo>
                    <a:pt x="271342" y="2341828"/>
                    <a:pt x="269082" y="2442900"/>
                    <a:pt x="292100" y="2527300"/>
                  </a:cubicBezTo>
                  <a:cubicBezTo>
                    <a:pt x="299145" y="2553131"/>
                    <a:pt x="302648" y="2581223"/>
                    <a:pt x="317500" y="2603500"/>
                  </a:cubicBezTo>
                  <a:lnTo>
                    <a:pt x="368300" y="2679700"/>
                  </a:lnTo>
                  <a:cubicBezTo>
                    <a:pt x="376767" y="2692400"/>
                    <a:pt x="388873" y="2703320"/>
                    <a:pt x="393700" y="2717800"/>
                  </a:cubicBezTo>
                  <a:cubicBezTo>
                    <a:pt x="397933" y="2730500"/>
                    <a:pt x="398974" y="2744761"/>
                    <a:pt x="406400" y="2755900"/>
                  </a:cubicBezTo>
                  <a:cubicBezTo>
                    <a:pt x="416363" y="2770844"/>
                    <a:pt x="433473" y="2779823"/>
                    <a:pt x="444500" y="2794000"/>
                  </a:cubicBezTo>
                  <a:cubicBezTo>
                    <a:pt x="463242" y="2818097"/>
                    <a:pt x="478367" y="2844800"/>
                    <a:pt x="495300" y="2870200"/>
                  </a:cubicBezTo>
                  <a:cubicBezTo>
                    <a:pt x="503767" y="2882900"/>
                    <a:pt x="509907" y="2897507"/>
                    <a:pt x="520700" y="2908300"/>
                  </a:cubicBezTo>
                  <a:cubicBezTo>
                    <a:pt x="533400" y="2921000"/>
                    <a:pt x="544623" y="2935373"/>
                    <a:pt x="558800" y="2946400"/>
                  </a:cubicBezTo>
                  <a:cubicBezTo>
                    <a:pt x="582897" y="2965142"/>
                    <a:pt x="613414" y="2975614"/>
                    <a:pt x="635000" y="2997200"/>
                  </a:cubicBezTo>
                  <a:cubicBezTo>
                    <a:pt x="647700" y="3009900"/>
                    <a:pt x="661602" y="3021502"/>
                    <a:pt x="673100" y="3035300"/>
                  </a:cubicBezTo>
                  <a:cubicBezTo>
                    <a:pt x="682871" y="3047026"/>
                    <a:pt x="687707" y="3062607"/>
                    <a:pt x="698500" y="3073400"/>
                  </a:cubicBezTo>
                  <a:cubicBezTo>
                    <a:pt x="709293" y="3084193"/>
                    <a:pt x="723900" y="3090333"/>
                    <a:pt x="736600" y="3098800"/>
                  </a:cubicBezTo>
                  <a:cubicBezTo>
                    <a:pt x="804333" y="3200400"/>
                    <a:pt x="715433" y="3077633"/>
                    <a:pt x="800100" y="3162300"/>
                  </a:cubicBezTo>
                  <a:cubicBezTo>
                    <a:pt x="810893" y="3173093"/>
                    <a:pt x="813581" y="3190865"/>
                    <a:pt x="825500" y="3200400"/>
                  </a:cubicBezTo>
                  <a:cubicBezTo>
                    <a:pt x="835953" y="3208763"/>
                    <a:pt x="851626" y="3207113"/>
                    <a:pt x="863600" y="3213100"/>
                  </a:cubicBezTo>
                  <a:cubicBezTo>
                    <a:pt x="877252" y="3219926"/>
                    <a:pt x="888048" y="3231674"/>
                    <a:pt x="901700" y="3238500"/>
                  </a:cubicBezTo>
                  <a:cubicBezTo>
                    <a:pt x="1006807" y="3291054"/>
                    <a:pt x="858464" y="3197318"/>
                    <a:pt x="990600" y="3276600"/>
                  </a:cubicBezTo>
                  <a:cubicBezTo>
                    <a:pt x="1016777" y="3292306"/>
                    <a:pt x="1041400" y="3310467"/>
                    <a:pt x="1066800" y="3327400"/>
                  </a:cubicBezTo>
                  <a:lnTo>
                    <a:pt x="1104900" y="3352800"/>
                  </a:lnTo>
                  <a:cubicBezTo>
                    <a:pt x="1113367" y="3365500"/>
                    <a:pt x="1119507" y="3380107"/>
                    <a:pt x="1130300" y="3390900"/>
                  </a:cubicBezTo>
                  <a:cubicBezTo>
                    <a:pt x="1141093" y="3401693"/>
                    <a:pt x="1158865" y="3404381"/>
                    <a:pt x="1168400" y="3416300"/>
                  </a:cubicBezTo>
                  <a:cubicBezTo>
                    <a:pt x="1176763" y="3426753"/>
                    <a:pt x="1176867" y="3441700"/>
                    <a:pt x="1181100" y="3454400"/>
                  </a:cubicBezTo>
                  <a:cubicBezTo>
                    <a:pt x="1108307" y="3563589"/>
                    <a:pt x="1205234" y="3435093"/>
                    <a:pt x="1117600" y="3505200"/>
                  </a:cubicBezTo>
                  <a:cubicBezTo>
                    <a:pt x="1035536" y="3570852"/>
                    <a:pt x="1149865" y="3524078"/>
                    <a:pt x="1054100" y="3556000"/>
                  </a:cubicBezTo>
                  <a:cubicBezTo>
                    <a:pt x="1049867" y="3568700"/>
                    <a:pt x="1041400" y="3580713"/>
                    <a:pt x="1041400" y="3594100"/>
                  </a:cubicBezTo>
                  <a:cubicBezTo>
                    <a:pt x="1041400" y="3600127"/>
                    <a:pt x="1061902" y="3696971"/>
                    <a:pt x="1066800" y="3708400"/>
                  </a:cubicBezTo>
                  <a:cubicBezTo>
                    <a:pt x="1072813" y="3722429"/>
                    <a:pt x="1079257" y="3738410"/>
                    <a:pt x="1092200" y="3746500"/>
                  </a:cubicBezTo>
                  <a:cubicBezTo>
                    <a:pt x="1112813" y="3759383"/>
                    <a:pt x="1189459" y="3777165"/>
                    <a:pt x="1219200" y="3784600"/>
                  </a:cubicBezTo>
                  <a:cubicBezTo>
                    <a:pt x="1244094" y="3780451"/>
                    <a:pt x="1331007" y="3766807"/>
                    <a:pt x="1358900" y="3759200"/>
                  </a:cubicBezTo>
                  <a:cubicBezTo>
                    <a:pt x="1384731" y="3752155"/>
                    <a:pt x="1435100" y="3733800"/>
                    <a:pt x="1435100" y="3733800"/>
                  </a:cubicBezTo>
                  <a:cubicBezTo>
                    <a:pt x="1467022" y="3638035"/>
                    <a:pt x="1420248" y="3752364"/>
                    <a:pt x="1485900" y="3670300"/>
                  </a:cubicBezTo>
                  <a:cubicBezTo>
                    <a:pt x="1494263" y="3659847"/>
                    <a:pt x="1491174" y="3643339"/>
                    <a:pt x="1498600" y="3632200"/>
                  </a:cubicBezTo>
                  <a:cubicBezTo>
                    <a:pt x="1508563" y="3617256"/>
                    <a:pt x="1524000" y="3606800"/>
                    <a:pt x="1536700" y="3594100"/>
                  </a:cubicBezTo>
                  <a:cubicBezTo>
                    <a:pt x="1540933" y="3581400"/>
                    <a:pt x="1542899" y="3567702"/>
                    <a:pt x="1549400" y="3556000"/>
                  </a:cubicBezTo>
                  <a:cubicBezTo>
                    <a:pt x="1564225" y="3529315"/>
                    <a:pt x="1590547" y="3508760"/>
                    <a:pt x="1600200" y="3479800"/>
                  </a:cubicBezTo>
                  <a:cubicBezTo>
                    <a:pt x="1610529" y="3448812"/>
                    <a:pt x="1613681" y="3428219"/>
                    <a:pt x="1638300" y="3403600"/>
                  </a:cubicBezTo>
                  <a:cubicBezTo>
                    <a:pt x="1649093" y="3392807"/>
                    <a:pt x="1663700" y="3386667"/>
                    <a:pt x="1676400" y="3378200"/>
                  </a:cubicBezTo>
                  <a:cubicBezTo>
                    <a:pt x="1716652" y="3317823"/>
                    <a:pt x="1687320" y="3344927"/>
                    <a:pt x="1778000" y="3314700"/>
                  </a:cubicBezTo>
                  <a:lnTo>
                    <a:pt x="1816100" y="3302000"/>
                  </a:lnTo>
                  <a:cubicBezTo>
                    <a:pt x="1828800" y="3306233"/>
                    <a:pt x="1843747" y="3306337"/>
                    <a:pt x="1854200" y="3314700"/>
                  </a:cubicBezTo>
                  <a:cubicBezTo>
                    <a:pt x="1899471" y="3350917"/>
                    <a:pt x="1888473" y="3441530"/>
                    <a:pt x="1892300" y="3479800"/>
                  </a:cubicBezTo>
                  <a:cubicBezTo>
                    <a:pt x="1879066" y="3519503"/>
                    <a:pt x="1866231" y="3569146"/>
                    <a:pt x="1828800" y="3594100"/>
                  </a:cubicBezTo>
                  <a:lnTo>
                    <a:pt x="1790700" y="3619500"/>
                  </a:lnTo>
                  <a:cubicBezTo>
                    <a:pt x="1732474" y="3706839"/>
                    <a:pt x="1749553" y="3666740"/>
                    <a:pt x="1727200" y="3733800"/>
                  </a:cubicBezTo>
                  <a:cubicBezTo>
                    <a:pt x="1731433" y="3746500"/>
                    <a:pt x="1736222" y="3759028"/>
                    <a:pt x="1739900" y="3771900"/>
                  </a:cubicBezTo>
                  <a:cubicBezTo>
                    <a:pt x="1744695" y="3788683"/>
                    <a:pt x="1741696" y="3809070"/>
                    <a:pt x="1752600" y="3822700"/>
                  </a:cubicBezTo>
                  <a:cubicBezTo>
                    <a:pt x="1760963" y="3833153"/>
                    <a:pt x="1777573" y="3832775"/>
                    <a:pt x="1790700" y="3835400"/>
                  </a:cubicBezTo>
                  <a:cubicBezTo>
                    <a:pt x="1820053" y="3841271"/>
                    <a:pt x="1849967" y="3843867"/>
                    <a:pt x="1879600" y="3848100"/>
                  </a:cubicBezTo>
                  <a:cubicBezTo>
                    <a:pt x="1892300" y="3839633"/>
                    <a:pt x="1903671" y="3828713"/>
                    <a:pt x="1917700" y="3822700"/>
                  </a:cubicBezTo>
                  <a:cubicBezTo>
                    <a:pt x="1956674" y="3805997"/>
                    <a:pt x="2058805" y="3800299"/>
                    <a:pt x="2082800" y="3797300"/>
                  </a:cubicBezTo>
                  <a:cubicBezTo>
                    <a:pt x="2112503" y="3793587"/>
                    <a:pt x="2142067" y="3788833"/>
                    <a:pt x="2171700" y="3784600"/>
                  </a:cubicBezTo>
                  <a:cubicBezTo>
                    <a:pt x="2184400" y="3780367"/>
                    <a:pt x="2200334" y="3781366"/>
                    <a:pt x="2209800" y="3771900"/>
                  </a:cubicBezTo>
                  <a:cubicBezTo>
                    <a:pt x="2231386" y="3750314"/>
                    <a:pt x="2250947" y="3724660"/>
                    <a:pt x="2260600" y="3695700"/>
                  </a:cubicBezTo>
                  <a:cubicBezTo>
                    <a:pt x="2269659" y="3668523"/>
                    <a:pt x="2275529" y="3639775"/>
                    <a:pt x="2298700" y="3619500"/>
                  </a:cubicBezTo>
                  <a:cubicBezTo>
                    <a:pt x="2321674" y="3599398"/>
                    <a:pt x="2345940" y="3578353"/>
                    <a:pt x="2374900" y="3568700"/>
                  </a:cubicBezTo>
                  <a:cubicBezTo>
                    <a:pt x="2465580" y="3538473"/>
                    <a:pt x="2428823" y="3558152"/>
                    <a:pt x="2489200" y="3517900"/>
                  </a:cubicBezTo>
                  <a:cubicBezTo>
                    <a:pt x="2497667" y="3505200"/>
                    <a:pt x="2503807" y="3490593"/>
                    <a:pt x="2514600" y="3479800"/>
                  </a:cubicBezTo>
                  <a:cubicBezTo>
                    <a:pt x="2525393" y="3469007"/>
                    <a:pt x="2543165" y="3466319"/>
                    <a:pt x="2552700" y="3454400"/>
                  </a:cubicBezTo>
                  <a:cubicBezTo>
                    <a:pt x="2561063" y="3443947"/>
                    <a:pt x="2559413" y="3428274"/>
                    <a:pt x="2565400" y="3416300"/>
                  </a:cubicBezTo>
                  <a:cubicBezTo>
                    <a:pt x="2572226" y="3402648"/>
                    <a:pt x="2584601" y="3392148"/>
                    <a:pt x="2590800" y="3378200"/>
                  </a:cubicBezTo>
                  <a:cubicBezTo>
                    <a:pt x="2601674" y="3353734"/>
                    <a:pt x="2607733" y="3327400"/>
                    <a:pt x="2616200" y="3302000"/>
                  </a:cubicBezTo>
                  <a:cubicBezTo>
                    <a:pt x="2620433" y="3289300"/>
                    <a:pt x="2625653" y="3276887"/>
                    <a:pt x="2628900" y="3263900"/>
                  </a:cubicBezTo>
                  <a:cubicBezTo>
                    <a:pt x="2633133" y="3246967"/>
                    <a:pt x="2636584" y="3229818"/>
                    <a:pt x="2641600" y="3213100"/>
                  </a:cubicBezTo>
                  <a:cubicBezTo>
                    <a:pt x="2649293" y="3187455"/>
                    <a:pt x="2658533" y="3162300"/>
                    <a:pt x="2667000" y="3136900"/>
                  </a:cubicBezTo>
                  <a:cubicBezTo>
                    <a:pt x="2675366" y="3111801"/>
                    <a:pt x="2682719" y="3078605"/>
                    <a:pt x="2705100" y="3060700"/>
                  </a:cubicBezTo>
                  <a:cubicBezTo>
                    <a:pt x="2715553" y="3052337"/>
                    <a:pt x="2730500" y="3052233"/>
                    <a:pt x="2743200" y="3048000"/>
                  </a:cubicBezTo>
                  <a:cubicBezTo>
                    <a:pt x="2755900" y="3056467"/>
                    <a:pt x="2767648" y="3066574"/>
                    <a:pt x="2781300" y="3073400"/>
                  </a:cubicBezTo>
                  <a:cubicBezTo>
                    <a:pt x="2793274" y="3079387"/>
                    <a:pt x="2808947" y="3077737"/>
                    <a:pt x="2819400" y="3086100"/>
                  </a:cubicBezTo>
                  <a:cubicBezTo>
                    <a:pt x="2844292" y="3106013"/>
                    <a:pt x="2866916" y="3180698"/>
                    <a:pt x="2870200" y="3200400"/>
                  </a:cubicBezTo>
                  <a:cubicBezTo>
                    <a:pt x="2874433" y="3225800"/>
                    <a:pt x="2877850" y="3251350"/>
                    <a:pt x="2882900" y="3276600"/>
                  </a:cubicBezTo>
                  <a:cubicBezTo>
                    <a:pt x="2906655" y="3395377"/>
                    <a:pt x="2884091" y="3268666"/>
                    <a:pt x="2908300" y="3365500"/>
                  </a:cubicBezTo>
                  <a:cubicBezTo>
                    <a:pt x="2913535" y="3386441"/>
                    <a:pt x="2916767" y="3407833"/>
                    <a:pt x="2921000" y="3429000"/>
                  </a:cubicBezTo>
                  <a:cubicBezTo>
                    <a:pt x="2891013" y="3518960"/>
                    <a:pt x="2887778" y="3489051"/>
                    <a:pt x="2908300" y="3581400"/>
                  </a:cubicBezTo>
                  <a:cubicBezTo>
                    <a:pt x="2911204" y="3594468"/>
                    <a:pt x="2909026" y="3613513"/>
                    <a:pt x="2921000" y="3619500"/>
                  </a:cubicBezTo>
                  <a:cubicBezTo>
                    <a:pt x="2947774" y="3632887"/>
                    <a:pt x="2980267" y="3627967"/>
                    <a:pt x="3009900" y="3632200"/>
                  </a:cubicBezTo>
                  <a:cubicBezTo>
                    <a:pt x="3064933" y="3627967"/>
                    <a:pt x="3121621" y="3633547"/>
                    <a:pt x="3175000" y="3619500"/>
                  </a:cubicBezTo>
                  <a:cubicBezTo>
                    <a:pt x="3204522" y="3611731"/>
                    <a:pt x="3251200" y="3568700"/>
                    <a:pt x="3251200" y="3568700"/>
                  </a:cubicBezTo>
                  <a:cubicBezTo>
                    <a:pt x="3259667" y="3556000"/>
                    <a:pt x="3270401" y="3544548"/>
                    <a:pt x="3276600" y="3530600"/>
                  </a:cubicBezTo>
                  <a:cubicBezTo>
                    <a:pt x="3297964" y="3482531"/>
                    <a:pt x="3305507" y="3441464"/>
                    <a:pt x="3314700" y="3390900"/>
                  </a:cubicBezTo>
                  <a:cubicBezTo>
                    <a:pt x="3319306" y="3365565"/>
                    <a:pt x="3321155" y="3339682"/>
                    <a:pt x="3327400" y="3314700"/>
                  </a:cubicBezTo>
                  <a:cubicBezTo>
                    <a:pt x="3333894" y="3288725"/>
                    <a:pt x="3344333" y="3263900"/>
                    <a:pt x="3352800" y="3238500"/>
                  </a:cubicBezTo>
                  <a:cubicBezTo>
                    <a:pt x="3357033" y="3225800"/>
                    <a:pt x="3358074" y="3211539"/>
                    <a:pt x="3365500" y="3200400"/>
                  </a:cubicBezTo>
                  <a:cubicBezTo>
                    <a:pt x="3382433" y="3175000"/>
                    <a:pt x="3406647" y="3153160"/>
                    <a:pt x="3416300" y="3124200"/>
                  </a:cubicBezTo>
                  <a:lnTo>
                    <a:pt x="3467100" y="2971800"/>
                  </a:lnTo>
                  <a:lnTo>
                    <a:pt x="3479800" y="2933700"/>
                  </a:lnTo>
                  <a:cubicBezTo>
                    <a:pt x="3484033" y="2921000"/>
                    <a:pt x="3489253" y="2908587"/>
                    <a:pt x="3492500" y="2895600"/>
                  </a:cubicBezTo>
                  <a:lnTo>
                    <a:pt x="3505200" y="2844800"/>
                  </a:lnTo>
                  <a:cubicBezTo>
                    <a:pt x="3500967" y="2760133"/>
                    <a:pt x="3502217" y="2675014"/>
                    <a:pt x="3492500" y="2590800"/>
                  </a:cubicBezTo>
                  <a:cubicBezTo>
                    <a:pt x="3489431" y="2564203"/>
                    <a:pt x="3475567" y="2540000"/>
                    <a:pt x="3467100" y="2514600"/>
                  </a:cubicBezTo>
                  <a:lnTo>
                    <a:pt x="3441700" y="2438400"/>
                  </a:lnTo>
                  <a:lnTo>
                    <a:pt x="3416300" y="2362200"/>
                  </a:lnTo>
                  <a:cubicBezTo>
                    <a:pt x="3412067" y="2349500"/>
                    <a:pt x="3406225" y="2337227"/>
                    <a:pt x="3403600" y="2324100"/>
                  </a:cubicBezTo>
                  <a:cubicBezTo>
                    <a:pt x="3387301" y="2242607"/>
                    <a:pt x="3390802" y="2266216"/>
                    <a:pt x="3378200" y="2171700"/>
                  </a:cubicBezTo>
                  <a:cubicBezTo>
                    <a:pt x="3347478" y="1941287"/>
                    <a:pt x="3381898" y="2171489"/>
                    <a:pt x="3352800" y="2006600"/>
                  </a:cubicBezTo>
                  <a:cubicBezTo>
                    <a:pt x="3343850" y="1955883"/>
                    <a:pt x="3327400" y="1854200"/>
                    <a:pt x="3327400" y="1854200"/>
                  </a:cubicBezTo>
                  <a:cubicBezTo>
                    <a:pt x="3331633" y="1748367"/>
                    <a:pt x="3329898" y="1642125"/>
                    <a:pt x="3340100" y="1536700"/>
                  </a:cubicBezTo>
                  <a:cubicBezTo>
                    <a:pt x="3342679" y="1510051"/>
                    <a:pt x="3357033" y="1485900"/>
                    <a:pt x="3365500" y="1460500"/>
                  </a:cubicBezTo>
                  <a:lnTo>
                    <a:pt x="3390900" y="1384300"/>
                  </a:lnTo>
                  <a:cubicBezTo>
                    <a:pt x="3395133" y="1371600"/>
                    <a:pt x="3396174" y="1357339"/>
                    <a:pt x="3403600" y="1346200"/>
                  </a:cubicBezTo>
                  <a:lnTo>
                    <a:pt x="3479800" y="1231900"/>
                  </a:lnTo>
                  <a:cubicBezTo>
                    <a:pt x="3488267" y="1219200"/>
                    <a:pt x="3494407" y="1204593"/>
                    <a:pt x="3505200" y="1193800"/>
                  </a:cubicBezTo>
                  <a:lnTo>
                    <a:pt x="3543300" y="1155700"/>
                  </a:lnTo>
                  <a:cubicBezTo>
                    <a:pt x="3567589" y="1082834"/>
                    <a:pt x="3538606" y="1150849"/>
                    <a:pt x="3594100" y="1079500"/>
                  </a:cubicBezTo>
                  <a:cubicBezTo>
                    <a:pt x="3612842" y="1055403"/>
                    <a:pt x="3627967" y="1028700"/>
                    <a:pt x="3644900" y="1003300"/>
                  </a:cubicBezTo>
                  <a:cubicBezTo>
                    <a:pt x="3653367" y="990600"/>
                    <a:pt x="3665473" y="979680"/>
                    <a:pt x="3670300" y="965200"/>
                  </a:cubicBezTo>
                  <a:cubicBezTo>
                    <a:pt x="3683534" y="925497"/>
                    <a:pt x="3696369" y="875854"/>
                    <a:pt x="3733800" y="850900"/>
                  </a:cubicBezTo>
                  <a:lnTo>
                    <a:pt x="3771900" y="825500"/>
                  </a:lnTo>
                  <a:cubicBezTo>
                    <a:pt x="3803822" y="729735"/>
                    <a:pt x="3760761" y="847777"/>
                    <a:pt x="3810000" y="749300"/>
                  </a:cubicBezTo>
                  <a:cubicBezTo>
                    <a:pt x="3815987" y="737326"/>
                    <a:pt x="3818467" y="723900"/>
                    <a:pt x="3822700" y="711200"/>
                  </a:cubicBezTo>
                  <a:cubicBezTo>
                    <a:pt x="3818467" y="660400"/>
                    <a:pt x="3815956" y="609427"/>
                    <a:pt x="3810000" y="558800"/>
                  </a:cubicBezTo>
                  <a:cubicBezTo>
                    <a:pt x="3807661" y="538919"/>
                    <a:pt x="3791389" y="467131"/>
                    <a:pt x="3784600" y="444500"/>
                  </a:cubicBezTo>
                  <a:cubicBezTo>
                    <a:pt x="3776907" y="418855"/>
                    <a:pt x="3774052" y="390577"/>
                    <a:pt x="3759200" y="368300"/>
                  </a:cubicBezTo>
                  <a:cubicBezTo>
                    <a:pt x="3750733" y="355600"/>
                    <a:pt x="3740626" y="343852"/>
                    <a:pt x="3733800" y="330200"/>
                  </a:cubicBezTo>
                  <a:cubicBezTo>
                    <a:pt x="3727813" y="318226"/>
                    <a:pt x="3730566" y="301566"/>
                    <a:pt x="3721100" y="292100"/>
                  </a:cubicBezTo>
                  <a:cubicBezTo>
                    <a:pt x="3671861" y="242861"/>
                    <a:pt x="3630675" y="236558"/>
                    <a:pt x="3568700" y="215900"/>
                  </a:cubicBezTo>
                  <a:cubicBezTo>
                    <a:pt x="3526272" y="201757"/>
                    <a:pt x="3527640" y="201131"/>
                    <a:pt x="3479800" y="190500"/>
                  </a:cubicBezTo>
                  <a:cubicBezTo>
                    <a:pt x="3357212" y="163258"/>
                    <a:pt x="3477958" y="192672"/>
                    <a:pt x="3340100" y="165100"/>
                  </a:cubicBezTo>
                  <a:cubicBezTo>
                    <a:pt x="3322984" y="161677"/>
                    <a:pt x="3306233" y="156633"/>
                    <a:pt x="3289300" y="152400"/>
                  </a:cubicBezTo>
                  <a:cubicBezTo>
                    <a:pt x="3230033" y="156633"/>
                    <a:pt x="3170260" y="156286"/>
                    <a:pt x="3111500" y="165100"/>
                  </a:cubicBezTo>
                  <a:cubicBezTo>
                    <a:pt x="3017886" y="179142"/>
                    <a:pt x="3059250" y="184875"/>
                    <a:pt x="2997200" y="215900"/>
                  </a:cubicBezTo>
                  <a:cubicBezTo>
                    <a:pt x="2985226" y="221887"/>
                    <a:pt x="2971800" y="224367"/>
                    <a:pt x="2959100" y="228600"/>
                  </a:cubicBezTo>
                  <a:cubicBezTo>
                    <a:pt x="2950633" y="241300"/>
                    <a:pt x="2946643" y="258610"/>
                    <a:pt x="2933700" y="266700"/>
                  </a:cubicBezTo>
                  <a:cubicBezTo>
                    <a:pt x="2910996" y="280890"/>
                    <a:pt x="2882900" y="283633"/>
                    <a:pt x="2857500" y="292100"/>
                  </a:cubicBezTo>
                  <a:lnTo>
                    <a:pt x="2781300" y="317500"/>
                  </a:lnTo>
                  <a:lnTo>
                    <a:pt x="2743200" y="330200"/>
                  </a:lnTo>
                  <a:cubicBezTo>
                    <a:pt x="2730500" y="334433"/>
                    <a:pt x="2718227" y="340275"/>
                    <a:pt x="2705100" y="342900"/>
                  </a:cubicBezTo>
                  <a:cubicBezTo>
                    <a:pt x="2683933" y="347133"/>
                    <a:pt x="2662425" y="349920"/>
                    <a:pt x="2641600" y="355600"/>
                  </a:cubicBezTo>
                  <a:cubicBezTo>
                    <a:pt x="2502302" y="393590"/>
                    <a:pt x="2621714" y="369897"/>
                    <a:pt x="2514600" y="393700"/>
                  </a:cubicBezTo>
                  <a:cubicBezTo>
                    <a:pt x="2475217" y="402452"/>
                    <a:pt x="2413500" y="413586"/>
                    <a:pt x="2374900" y="419100"/>
                  </a:cubicBezTo>
                  <a:cubicBezTo>
                    <a:pt x="2341113" y="423927"/>
                    <a:pt x="2307167" y="427567"/>
                    <a:pt x="2273300" y="431800"/>
                  </a:cubicBezTo>
                  <a:cubicBezTo>
                    <a:pt x="2049014" y="406879"/>
                    <a:pt x="2072875" y="406400"/>
                    <a:pt x="1727200" y="406400"/>
                  </a:cubicBezTo>
                  <a:cubicBezTo>
                    <a:pt x="1591667" y="406400"/>
                    <a:pt x="1456267" y="414867"/>
                    <a:pt x="1320800" y="419100"/>
                  </a:cubicBezTo>
                  <a:cubicBezTo>
                    <a:pt x="1282700" y="423333"/>
                    <a:pt x="1244389" y="425971"/>
                    <a:pt x="1206500" y="431800"/>
                  </a:cubicBezTo>
                  <a:cubicBezTo>
                    <a:pt x="1170855" y="437284"/>
                    <a:pt x="1109169" y="460010"/>
                    <a:pt x="1079500" y="469900"/>
                  </a:cubicBezTo>
                  <a:lnTo>
                    <a:pt x="1041400" y="482600"/>
                  </a:lnTo>
                  <a:cubicBezTo>
                    <a:pt x="1028700" y="486833"/>
                    <a:pt x="1014439" y="487874"/>
                    <a:pt x="1003300" y="495300"/>
                  </a:cubicBezTo>
                  <a:cubicBezTo>
                    <a:pt x="961555" y="523130"/>
                    <a:pt x="973108" y="520255"/>
                    <a:pt x="927100" y="533400"/>
                  </a:cubicBezTo>
                  <a:cubicBezTo>
                    <a:pt x="910317" y="538195"/>
                    <a:pt x="893083" y="541305"/>
                    <a:pt x="876300" y="546100"/>
                  </a:cubicBezTo>
                  <a:cubicBezTo>
                    <a:pt x="863428" y="549778"/>
                    <a:pt x="851072" y="555122"/>
                    <a:pt x="838200" y="558800"/>
                  </a:cubicBezTo>
                  <a:cubicBezTo>
                    <a:pt x="821417" y="563595"/>
                    <a:pt x="804118" y="566484"/>
                    <a:pt x="787400" y="571500"/>
                  </a:cubicBezTo>
                  <a:lnTo>
                    <a:pt x="673100" y="609600"/>
                  </a:lnTo>
                  <a:lnTo>
                    <a:pt x="635000" y="622300"/>
                  </a:lnTo>
                  <a:cubicBezTo>
                    <a:pt x="622300" y="626533"/>
                    <a:pt x="608874" y="629013"/>
                    <a:pt x="596900" y="635000"/>
                  </a:cubicBezTo>
                  <a:cubicBezTo>
                    <a:pt x="443387" y="711757"/>
                    <a:pt x="633656" y="613997"/>
                    <a:pt x="508000" y="685800"/>
                  </a:cubicBezTo>
                  <a:cubicBezTo>
                    <a:pt x="450036" y="718922"/>
                    <a:pt x="459188" y="701790"/>
                    <a:pt x="406400" y="749300"/>
                  </a:cubicBezTo>
                  <a:cubicBezTo>
                    <a:pt x="379700" y="773330"/>
                    <a:pt x="350125" y="795612"/>
                    <a:pt x="330200" y="825500"/>
                  </a:cubicBezTo>
                  <a:cubicBezTo>
                    <a:pt x="293059" y="881212"/>
                    <a:pt x="313958" y="851389"/>
                    <a:pt x="266700" y="914400"/>
                  </a:cubicBezTo>
                  <a:lnTo>
                    <a:pt x="241300" y="990600"/>
                  </a:lnTo>
                  <a:cubicBezTo>
                    <a:pt x="237067" y="1003300"/>
                    <a:pt x="236026" y="1017561"/>
                    <a:pt x="228600" y="1028700"/>
                  </a:cubicBezTo>
                  <a:lnTo>
                    <a:pt x="203200" y="1066800"/>
                  </a:lnTo>
                  <a:cubicBezTo>
                    <a:pt x="198967" y="1083733"/>
                    <a:pt x="195295" y="1100817"/>
                    <a:pt x="190500" y="1117600"/>
                  </a:cubicBezTo>
                  <a:cubicBezTo>
                    <a:pt x="186822" y="1130472"/>
                    <a:pt x="181322" y="1142785"/>
                    <a:pt x="177800" y="1155700"/>
                  </a:cubicBezTo>
                  <a:cubicBezTo>
                    <a:pt x="168615" y="1189379"/>
                    <a:pt x="163439" y="1224182"/>
                    <a:pt x="152400" y="1257300"/>
                  </a:cubicBezTo>
                  <a:cubicBezTo>
                    <a:pt x="92039" y="1438384"/>
                    <a:pt x="152687" y="1249945"/>
                    <a:pt x="114300" y="1384300"/>
                  </a:cubicBezTo>
                  <a:cubicBezTo>
                    <a:pt x="110622" y="1397172"/>
                    <a:pt x="104847" y="1409413"/>
                    <a:pt x="101600" y="1422400"/>
                  </a:cubicBezTo>
                  <a:cubicBezTo>
                    <a:pt x="92725" y="1457900"/>
                    <a:pt x="81861" y="1528131"/>
                    <a:pt x="76200" y="1562100"/>
                  </a:cubicBezTo>
                  <a:cubicBezTo>
                    <a:pt x="71967" y="1828800"/>
                    <a:pt x="71342" y="2095582"/>
                    <a:pt x="63500" y="2362200"/>
                  </a:cubicBezTo>
                  <a:cubicBezTo>
                    <a:pt x="62865" y="2383777"/>
                    <a:pt x="55654" y="2404667"/>
                    <a:pt x="50800" y="2425700"/>
                  </a:cubicBezTo>
                  <a:cubicBezTo>
                    <a:pt x="29315" y="2518802"/>
                    <a:pt x="33693" y="2502422"/>
                    <a:pt x="12700" y="2565400"/>
                  </a:cubicBezTo>
                  <a:cubicBezTo>
                    <a:pt x="8467" y="2645833"/>
                    <a:pt x="0" y="2726155"/>
                    <a:pt x="0" y="2806700"/>
                  </a:cubicBezTo>
                  <a:cubicBezTo>
                    <a:pt x="0" y="2832450"/>
                    <a:pt x="7305" y="2857721"/>
                    <a:pt x="12700" y="2882900"/>
                  </a:cubicBezTo>
                  <a:cubicBezTo>
                    <a:pt x="21481" y="2923876"/>
                    <a:pt x="34679" y="2979611"/>
                    <a:pt x="50800" y="3022600"/>
                  </a:cubicBezTo>
                  <a:cubicBezTo>
                    <a:pt x="58805" y="3043946"/>
                    <a:pt x="68991" y="3064473"/>
                    <a:pt x="76200" y="3086100"/>
                  </a:cubicBezTo>
                  <a:cubicBezTo>
                    <a:pt x="81720" y="3102659"/>
                    <a:pt x="83380" y="3120341"/>
                    <a:pt x="88900" y="3136900"/>
                  </a:cubicBezTo>
                  <a:cubicBezTo>
                    <a:pt x="100554" y="3171861"/>
                    <a:pt x="118083" y="3202830"/>
                    <a:pt x="127000" y="3238500"/>
                  </a:cubicBezTo>
                  <a:cubicBezTo>
                    <a:pt x="140621" y="3292983"/>
                    <a:pt x="141077" y="3321586"/>
                    <a:pt x="152400" y="3378200"/>
                  </a:cubicBezTo>
                  <a:cubicBezTo>
                    <a:pt x="155823" y="3395316"/>
                    <a:pt x="160867" y="3412067"/>
                    <a:pt x="165100" y="3429000"/>
                  </a:cubicBezTo>
                  <a:cubicBezTo>
                    <a:pt x="169333" y="3475567"/>
                    <a:pt x="174790" y="3522038"/>
                    <a:pt x="177800" y="3568700"/>
                  </a:cubicBezTo>
                  <a:cubicBezTo>
                    <a:pt x="184761" y="3676592"/>
                    <a:pt x="181066" y="3800929"/>
                    <a:pt x="203200" y="3911600"/>
                  </a:cubicBezTo>
                  <a:cubicBezTo>
                    <a:pt x="210925" y="3950227"/>
                    <a:pt x="215937" y="3958183"/>
                    <a:pt x="254000" y="3975100"/>
                  </a:cubicBezTo>
                  <a:cubicBezTo>
                    <a:pt x="278466" y="3985974"/>
                    <a:pt x="330200" y="4000500"/>
                    <a:pt x="330200" y="4000500"/>
                  </a:cubicBezTo>
                  <a:cubicBezTo>
                    <a:pt x="414867" y="3996267"/>
                    <a:pt x="499428" y="3987800"/>
                    <a:pt x="584200" y="3987800"/>
                  </a:cubicBezTo>
                  <a:cubicBezTo>
                    <a:pt x="673201" y="3987800"/>
                    <a:pt x="761937" y="3997921"/>
                    <a:pt x="850900" y="4000500"/>
                  </a:cubicBezTo>
                  <a:lnTo>
                    <a:pt x="1460500" y="4013200"/>
                  </a:lnTo>
                  <a:lnTo>
                    <a:pt x="1778000" y="4000500"/>
                  </a:lnTo>
                  <a:cubicBezTo>
                    <a:pt x="1796075" y="3999618"/>
                    <a:pt x="1955970" y="4006765"/>
                    <a:pt x="2019300" y="3975100"/>
                  </a:cubicBezTo>
                  <a:cubicBezTo>
                    <a:pt x="2032952" y="3968274"/>
                    <a:pt x="2044700" y="3958167"/>
                    <a:pt x="2057400" y="3949700"/>
                  </a:cubicBezTo>
                  <a:lnTo>
                    <a:pt x="2489200" y="3962400"/>
                  </a:lnTo>
                  <a:cubicBezTo>
                    <a:pt x="2519099" y="3963858"/>
                    <a:pt x="2548349" y="3971794"/>
                    <a:pt x="2578100" y="3975100"/>
                  </a:cubicBezTo>
                  <a:cubicBezTo>
                    <a:pt x="2662669" y="3984497"/>
                    <a:pt x="2747407" y="3992304"/>
                    <a:pt x="2832100" y="4000500"/>
                  </a:cubicBezTo>
                  <a:cubicBezTo>
                    <a:pt x="2878641" y="4005004"/>
                    <a:pt x="2925678" y="4005513"/>
                    <a:pt x="2971800" y="4013200"/>
                  </a:cubicBezTo>
                  <a:cubicBezTo>
                    <a:pt x="2997200" y="4017433"/>
                    <a:pt x="3022311" y="4024128"/>
                    <a:pt x="3048000" y="4025900"/>
                  </a:cubicBezTo>
                  <a:cubicBezTo>
                    <a:pt x="3145228" y="4032605"/>
                    <a:pt x="3242733" y="4034367"/>
                    <a:pt x="3340100" y="4038600"/>
                  </a:cubicBezTo>
                  <a:cubicBezTo>
                    <a:pt x="3360183" y="4036369"/>
                    <a:pt x="3497067" y="4023260"/>
                    <a:pt x="3530600" y="4013200"/>
                  </a:cubicBezTo>
                  <a:cubicBezTo>
                    <a:pt x="3548734" y="4007760"/>
                    <a:pt x="3563439" y="3993787"/>
                    <a:pt x="3581400" y="3987800"/>
                  </a:cubicBezTo>
                  <a:lnTo>
                    <a:pt x="3733800" y="3949700"/>
                  </a:lnTo>
                  <a:cubicBezTo>
                    <a:pt x="3750733" y="3945467"/>
                    <a:pt x="3768041" y="3942520"/>
                    <a:pt x="3784600" y="3937000"/>
                  </a:cubicBezTo>
                  <a:cubicBezTo>
                    <a:pt x="3818475" y="3925708"/>
                    <a:pt x="3873213" y="3905298"/>
                    <a:pt x="3911600" y="3898900"/>
                  </a:cubicBezTo>
                  <a:cubicBezTo>
                    <a:pt x="3945266" y="3893289"/>
                    <a:pt x="3979333" y="3890433"/>
                    <a:pt x="4013200" y="3886200"/>
                  </a:cubicBezTo>
                  <a:cubicBezTo>
                    <a:pt x="4025900" y="3877733"/>
                    <a:pt x="4041249" y="3872287"/>
                    <a:pt x="4051300" y="3860800"/>
                  </a:cubicBezTo>
                  <a:cubicBezTo>
                    <a:pt x="4071402" y="3837826"/>
                    <a:pt x="4102100" y="3784600"/>
                    <a:pt x="4102100" y="3784600"/>
                  </a:cubicBezTo>
                  <a:cubicBezTo>
                    <a:pt x="4122204" y="3704184"/>
                    <a:pt x="4105118" y="3748323"/>
                    <a:pt x="4165600" y="3657600"/>
                  </a:cubicBezTo>
                  <a:lnTo>
                    <a:pt x="4191000" y="3619500"/>
                  </a:lnTo>
                  <a:cubicBezTo>
                    <a:pt x="4195233" y="3581400"/>
                    <a:pt x="4198945" y="3543238"/>
                    <a:pt x="4203700" y="3505200"/>
                  </a:cubicBezTo>
                  <a:cubicBezTo>
                    <a:pt x="4207413" y="3475497"/>
                    <a:pt x="4216400" y="3446234"/>
                    <a:pt x="4216400" y="3416300"/>
                  </a:cubicBezTo>
                  <a:cubicBezTo>
                    <a:pt x="4216400" y="3348128"/>
                    <a:pt x="4198211" y="3326397"/>
                    <a:pt x="4191000" y="3263900"/>
                  </a:cubicBezTo>
                  <a:cubicBezTo>
                    <a:pt x="4180764" y="3175186"/>
                    <a:pt x="4187259" y="3083836"/>
                    <a:pt x="4165600" y="2997200"/>
                  </a:cubicBezTo>
                  <a:cubicBezTo>
                    <a:pt x="4161367" y="2980267"/>
                    <a:pt x="4156557" y="2963467"/>
                    <a:pt x="4152900" y="2946400"/>
                  </a:cubicBezTo>
                  <a:cubicBezTo>
                    <a:pt x="4140403" y="2888081"/>
                    <a:pt x="4131370" y="2826595"/>
                    <a:pt x="4114800" y="2768600"/>
                  </a:cubicBezTo>
                  <a:cubicBezTo>
                    <a:pt x="4111122" y="2755728"/>
                    <a:pt x="4106333" y="2743200"/>
                    <a:pt x="4102100" y="2730500"/>
                  </a:cubicBezTo>
                  <a:cubicBezTo>
                    <a:pt x="4097867" y="2700867"/>
                    <a:pt x="4092706" y="2671351"/>
                    <a:pt x="4089400" y="2641600"/>
                  </a:cubicBezTo>
                  <a:cubicBezTo>
                    <a:pt x="4084236" y="2595127"/>
                    <a:pt x="4082500" y="2548298"/>
                    <a:pt x="4076700" y="2501900"/>
                  </a:cubicBezTo>
                  <a:cubicBezTo>
                    <a:pt x="4074023" y="2480481"/>
                    <a:pt x="4067053" y="2459769"/>
                    <a:pt x="4064000" y="2438400"/>
                  </a:cubicBezTo>
                  <a:cubicBezTo>
                    <a:pt x="4054117" y="2369220"/>
                    <a:pt x="4046177" y="2232530"/>
                    <a:pt x="4025900" y="2171700"/>
                  </a:cubicBezTo>
                  <a:lnTo>
                    <a:pt x="4013200" y="2133600"/>
                  </a:lnTo>
                  <a:cubicBezTo>
                    <a:pt x="4008967" y="2099733"/>
                    <a:pt x="4003736" y="2065976"/>
                    <a:pt x="4000500" y="2032000"/>
                  </a:cubicBezTo>
                  <a:cubicBezTo>
                    <a:pt x="3995267" y="1977053"/>
                    <a:pt x="3992797" y="1921869"/>
                    <a:pt x="3987800" y="1866900"/>
                  </a:cubicBezTo>
                  <a:cubicBezTo>
                    <a:pt x="3978474" y="1764312"/>
                    <a:pt x="3977226" y="1765354"/>
                    <a:pt x="3962400" y="1676400"/>
                  </a:cubicBezTo>
                  <a:cubicBezTo>
                    <a:pt x="3945103" y="1416938"/>
                    <a:pt x="3941293" y="1457463"/>
                    <a:pt x="3962400" y="1130300"/>
                  </a:cubicBezTo>
                  <a:cubicBezTo>
                    <a:pt x="3963262" y="1116941"/>
                    <a:pt x="3971853" y="1105187"/>
                    <a:pt x="3975100" y="1092200"/>
                  </a:cubicBezTo>
                  <a:cubicBezTo>
                    <a:pt x="3980335" y="1071259"/>
                    <a:pt x="3984251" y="1049992"/>
                    <a:pt x="3987800" y="1028700"/>
                  </a:cubicBezTo>
                  <a:cubicBezTo>
                    <a:pt x="3992721" y="999173"/>
                    <a:pt x="3995948" y="969386"/>
                    <a:pt x="4000500" y="939800"/>
                  </a:cubicBezTo>
                  <a:cubicBezTo>
                    <a:pt x="4004416" y="914349"/>
                    <a:pt x="4008967" y="889000"/>
                    <a:pt x="4013200" y="863600"/>
                  </a:cubicBezTo>
                  <a:cubicBezTo>
                    <a:pt x="4008967" y="749300"/>
                    <a:pt x="4007025" y="634892"/>
                    <a:pt x="4000500" y="520700"/>
                  </a:cubicBezTo>
                  <a:cubicBezTo>
                    <a:pt x="3996898" y="457672"/>
                    <a:pt x="3982343" y="377329"/>
                    <a:pt x="3962400" y="317500"/>
                  </a:cubicBezTo>
                  <a:cubicBezTo>
                    <a:pt x="3958167" y="304800"/>
                    <a:pt x="3953378" y="292272"/>
                    <a:pt x="3949700" y="279400"/>
                  </a:cubicBezTo>
                  <a:cubicBezTo>
                    <a:pt x="3947583" y="271991"/>
                    <a:pt x="3931913" y="201919"/>
                    <a:pt x="3924300" y="190500"/>
                  </a:cubicBezTo>
                  <a:cubicBezTo>
                    <a:pt x="3914337" y="175556"/>
                    <a:pt x="3897698" y="166198"/>
                    <a:pt x="3886200" y="152400"/>
                  </a:cubicBezTo>
                  <a:cubicBezTo>
                    <a:pt x="3876429" y="140674"/>
                    <a:pt x="3873743" y="122390"/>
                    <a:pt x="3860800" y="114300"/>
                  </a:cubicBezTo>
                  <a:cubicBezTo>
                    <a:pt x="3838096" y="100110"/>
                    <a:pt x="3810000" y="97367"/>
                    <a:pt x="3784600" y="88900"/>
                  </a:cubicBezTo>
                  <a:lnTo>
                    <a:pt x="3708400" y="63500"/>
                  </a:lnTo>
                  <a:cubicBezTo>
                    <a:pt x="3673151" y="51750"/>
                    <a:pt x="3645810" y="40886"/>
                    <a:pt x="3606800" y="38100"/>
                  </a:cubicBezTo>
                  <a:cubicBezTo>
                    <a:pt x="3509589" y="31156"/>
                    <a:pt x="3412067" y="29633"/>
                    <a:pt x="3314700" y="25400"/>
                  </a:cubicBezTo>
                  <a:cubicBezTo>
                    <a:pt x="3280833" y="21167"/>
                    <a:pt x="3246766" y="18311"/>
                    <a:pt x="3213100" y="12700"/>
                  </a:cubicBezTo>
                  <a:cubicBezTo>
                    <a:pt x="3195883" y="9831"/>
                    <a:pt x="3179754" y="0"/>
                    <a:pt x="3162300" y="0"/>
                  </a:cubicBezTo>
                  <a:cubicBezTo>
                    <a:pt x="3110077" y="0"/>
                    <a:pt x="3007878" y="21841"/>
                    <a:pt x="2959100" y="38100"/>
                  </a:cubicBezTo>
                  <a:lnTo>
                    <a:pt x="2882900" y="63500"/>
                  </a:lnTo>
                  <a:cubicBezTo>
                    <a:pt x="2870200" y="67733"/>
                    <a:pt x="2857927" y="73575"/>
                    <a:pt x="2844800" y="76200"/>
                  </a:cubicBezTo>
                  <a:cubicBezTo>
                    <a:pt x="2802467" y="84667"/>
                    <a:pt x="2760384" y="94503"/>
                    <a:pt x="2717800" y="101600"/>
                  </a:cubicBezTo>
                  <a:cubicBezTo>
                    <a:pt x="2692400" y="105833"/>
                    <a:pt x="2666582" y="108055"/>
                    <a:pt x="2641600" y="114300"/>
                  </a:cubicBezTo>
                  <a:cubicBezTo>
                    <a:pt x="2615625" y="120794"/>
                    <a:pt x="2591375" y="133206"/>
                    <a:pt x="2565400" y="139700"/>
                  </a:cubicBezTo>
                  <a:cubicBezTo>
                    <a:pt x="2548467" y="143933"/>
                    <a:pt x="2531318" y="147384"/>
                    <a:pt x="2514600" y="152400"/>
                  </a:cubicBezTo>
                  <a:cubicBezTo>
                    <a:pt x="2488955" y="160093"/>
                    <a:pt x="2464375" y="171306"/>
                    <a:pt x="2438400" y="177800"/>
                  </a:cubicBezTo>
                  <a:cubicBezTo>
                    <a:pt x="2404533" y="186267"/>
                    <a:pt x="2369918" y="192161"/>
                    <a:pt x="2336800" y="203200"/>
                  </a:cubicBezTo>
                  <a:cubicBezTo>
                    <a:pt x="2324100" y="207433"/>
                    <a:pt x="2310674" y="209913"/>
                    <a:pt x="2298700" y="215900"/>
                  </a:cubicBezTo>
                  <a:cubicBezTo>
                    <a:pt x="2285048" y="222726"/>
                    <a:pt x="2274252" y="234474"/>
                    <a:pt x="2260600" y="241300"/>
                  </a:cubicBezTo>
                  <a:cubicBezTo>
                    <a:pt x="2248626" y="247287"/>
                    <a:pt x="2234805" y="248727"/>
                    <a:pt x="2222500" y="254000"/>
                  </a:cubicBezTo>
                  <a:cubicBezTo>
                    <a:pt x="2066643" y="320796"/>
                    <a:pt x="2261145" y="241027"/>
                    <a:pt x="2133600" y="304800"/>
                  </a:cubicBezTo>
                  <a:cubicBezTo>
                    <a:pt x="2121626" y="310787"/>
                    <a:pt x="2107474" y="311513"/>
                    <a:pt x="2095500" y="317500"/>
                  </a:cubicBezTo>
                  <a:cubicBezTo>
                    <a:pt x="2081848" y="324326"/>
                    <a:pt x="2071052" y="336074"/>
                    <a:pt x="2057400" y="342900"/>
                  </a:cubicBezTo>
                  <a:cubicBezTo>
                    <a:pt x="2045426" y="348887"/>
                    <a:pt x="2031274" y="349613"/>
                    <a:pt x="2019300" y="355600"/>
                  </a:cubicBezTo>
                  <a:cubicBezTo>
                    <a:pt x="2005648" y="362426"/>
                    <a:pt x="1994852" y="374174"/>
                    <a:pt x="1981200" y="381000"/>
                  </a:cubicBezTo>
                  <a:cubicBezTo>
                    <a:pt x="1969226" y="386987"/>
                    <a:pt x="1955074" y="387713"/>
                    <a:pt x="1943100" y="393700"/>
                  </a:cubicBezTo>
                  <a:cubicBezTo>
                    <a:pt x="1929448" y="400526"/>
                    <a:pt x="1918652" y="412274"/>
                    <a:pt x="1905000" y="419100"/>
                  </a:cubicBezTo>
                  <a:cubicBezTo>
                    <a:pt x="1893026" y="425087"/>
                    <a:pt x="1879329" y="426828"/>
                    <a:pt x="1866900" y="431800"/>
                  </a:cubicBezTo>
                  <a:cubicBezTo>
                    <a:pt x="1858111" y="435316"/>
                    <a:pt x="1849967" y="440267"/>
                    <a:pt x="1841500" y="444500"/>
                  </a:cubicBezTo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48" name="그림 47" descr="포유류, 개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6E091321-4B1E-2259-5206-50B101900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321" y="2889447"/>
              <a:ext cx="5122225" cy="5368851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1D976309-829C-479B-D09E-5AD762D12643}"/>
                </a:ext>
              </a:extLst>
            </p:cNvPr>
            <p:cNvCxnSpPr>
              <a:cxnSpLocks/>
              <a:stCxn id="48" idx="1"/>
              <a:endCxn id="48" idx="3"/>
            </p:cNvCxnSpPr>
            <p:nvPr/>
          </p:nvCxnSpPr>
          <p:spPr>
            <a:xfrm>
              <a:off x="6836321" y="5573873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DD6136C1-CAFD-C0DB-CBFF-367236F46A86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4229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5E496F4D-3DFE-4884-DE46-12111B565E2B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697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5FD10CA4-6574-E0AF-C1E8-C1769CD1AD3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0" y="765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[R] 55">
              <a:extLst>
                <a:ext uri="{FF2B5EF4-FFF2-40B4-BE49-F238E27FC236}">
                  <a16:creationId xmlns:a16="http://schemas.microsoft.com/office/drawing/2014/main" id="{673573FC-B84F-5351-CF7B-D12DA5FCE17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9" y="6265999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[R] 56">
              <a:extLst>
                <a:ext uri="{FF2B5EF4-FFF2-40B4-BE49-F238E27FC236}">
                  <a16:creationId xmlns:a16="http://schemas.microsoft.com/office/drawing/2014/main" id="{C69D59BE-AB1A-9A3B-EBAB-78B208D839BF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4861065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5FFCFC20-F36B-7A56-9A51-07196BFE02FA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350825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[R] 58">
              <a:extLst>
                <a:ext uri="{FF2B5EF4-FFF2-40B4-BE49-F238E27FC236}">
                  <a16:creationId xmlns:a16="http://schemas.microsoft.com/office/drawing/2014/main" id="{D0530193-C192-7B45-0F49-A6001698D3C1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7" y="316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[R] 59">
              <a:extLst>
                <a:ext uri="{FF2B5EF4-FFF2-40B4-BE49-F238E27FC236}">
                  <a16:creationId xmlns:a16="http://schemas.microsoft.com/office/drawing/2014/main" id="{855C09D0-82D4-533F-2AB5-0ADF1F81D09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6" y="384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[R] 60">
              <a:extLst>
                <a:ext uri="{FF2B5EF4-FFF2-40B4-BE49-F238E27FC236}">
                  <a16:creationId xmlns:a16="http://schemas.microsoft.com/office/drawing/2014/main" id="{36FEF867-D805-5B6F-5A4E-11C3C43A8022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5" y="4533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9DFC9017-70E9-08FB-15D0-01FEE4930ED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4" y="52197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[R] 62">
              <a:extLst>
                <a:ext uri="{FF2B5EF4-FFF2-40B4-BE49-F238E27FC236}">
                  <a16:creationId xmlns:a16="http://schemas.microsoft.com/office/drawing/2014/main" id="{76EFF1F9-B350-9CFD-C574-294B98129AC4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59055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0" name="직선 연결선[R] 959">
              <a:extLst>
                <a:ext uri="{FF2B5EF4-FFF2-40B4-BE49-F238E27FC236}">
                  <a16:creationId xmlns:a16="http://schemas.microsoft.com/office/drawing/2014/main" id="{EFA3ACC6-5719-15E6-A392-FA5FE39740E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6591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1" name="직선 연결선[R] 960">
              <a:extLst>
                <a:ext uri="{FF2B5EF4-FFF2-40B4-BE49-F238E27FC236}">
                  <a16:creationId xmlns:a16="http://schemas.microsoft.com/office/drawing/2014/main" id="{72A71B86-6BB3-05AF-4E93-B46FA5D92A8E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353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2" name="직선 연결선[R] 961">
              <a:extLst>
                <a:ext uri="{FF2B5EF4-FFF2-40B4-BE49-F238E27FC236}">
                  <a16:creationId xmlns:a16="http://schemas.microsoft.com/office/drawing/2014/main" id="{A41EE90D-F665-9E56-3625-DDC17B3647F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962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4" name="직선 연결선[R] 963">
              <a:extLst>
                <a:ext uri="{FF2B5EF4-FFF2-40B4-BE49-F238E27FC236}">
                  <a16:creationId xmlns:a16="http://schemas.microsoft.com/office/drawing/2014/main" id="{7F58F300-0999-B128-5B7C-626F71A6D034}"/>
                </a:ext>
              </a:extLst>
            </p:cNvPr>
            <p:cNvCxnSpPr>
              <a:stCxn id="48" idx="0"/>
              <a:endCxn id="48" idx="2"/>
            </p:cNvCxnSpPr>
            <p:nvPr/>
          </p:nvCxnSpPr>
          <p:spPr>
            <a:xfrm>
              <a:off x="9397434" y="2889447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5" name="직선 연결선[R] 964">
              <a:extLst>
                <a:ext uri="{FF2B5EF4-FFF2-40B4-BE49-F238E27FC236}">
                  <a16:creationId xmlns:a16="http://schemas.microsoft.com/office/drawing/2014/main" id="{C3F607AC-6FA2-6121-1A3E-4B1AEAF0E392}"/>
                </a:ext>
              </a:extLst>
            </p:cNvPr>
            <p:cNvCxnSpPr/>
            <p:nvPr/>
          </p:nvCxnSpPr>
          <p:spPr>
            <a:xfrm>
              <a:off x="7940109" y="2889446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6" name="직선 연결선[R] 965">
              <a:extLst>
                <a:ext uri="{FF2B5EF4-FFF2-40B4-BE49-F238E27FC236}">
                  <a16:creationId xmlns:a16="http://schemas.microsoft.com/office/drawing/2014/main" id="{8C449A14-E3ED-DF93-2478-CE242866FC61}"/>
                </a:ext>
              </a:extLst>
            </p:cNvPr>
            <p:cNvCxnSpPr/>
            <p:nvPr/>
          </p:nvCxnSpPr>
          <p:spPr>
            <a:xfrm>
              <a:off x="107442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7" name="직선 연결선[R] 966">
              <a:extLst>
                <a:ext uri="{FF2B5EF4-FFF2-40B4-BE49-F238E27FC236}">
                  <a16:creationId xmlns:a16="http://schemas.microsoft.com/office/drawing/2014/main" id="{7627E836-70DF-EA77-3E5D-41B142778DD1}"/>
                </a:ext>
              </a:extLst>
            </p:cNvPr>
            <p:cNvCxnSpPr/>
            <p:nvPr/>
          </p:nvCxnSpPr>
          <p:spPr>
            <a:xfrm>
              <a:off x="11353800" y="288944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8" name="직선 연결선[R] 967">
              <a:extLst>
                <a:ext uri="{FF2B5EF4-FFF2-40B4-BE49-F238E27FC236}">
                  <a16:creationId xmlns:a16="http://schemas.microsoft.com/office/drawing/2014/main" id="{9B60ACFE-66DF-1F11-92D9-20DFB7033E6B}"/>
                </a:ext>
              </a:extLst>
            </p:cNvPr>
            <p:cNvCxnSpPr/>
            <p:nvPr/>
          </p:nvCxnSpPr>
          <p:spPr>
            <a:xfrm>
              <a:off x="10058400" y="2857500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9" name="직선 연결선[R] 968">
              <a:extLst>
                <a:ext uri="{FF2B5EF4-FFF2-40B4-BE49-F238E27FC236}">
                  <a16:creationId xmlns:a16="http://schemas.microsoft.com/office/drawing/2014/main" id="{96D5D013-BE49-B13E-C25D-7F03AEF2AC3A}"/>
                </a:ext>
              </a:extLst>
            </p:cNvPr>
            <p:cNvCxnSpPr/>
            <p:nvPr/>
          </p:nvCxnSpPr>
          <p:spPr>
            <a:xfrm>
              <a:off x="8686800" y="2889444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0" name="직선 연결선[R] 969">
              <a:extLst>
                <a:ext uri="{FF2B5EF4-FFF2-40B4-BE49-F238E27FC236}">
                  <a16:creationId xmlns:a16="http://schemas.microsoft.com/office/drawing/2014/main" id="{9B2009AC-E65E-1E0D-71AB-DF0DD9F88D67}"/>
                </a:ext>
              </a:extLst>
            </p:cNvPr>
            <p:cNvCxnSpPr/>
            <p:nvPr/>
          </p:nvCxnSpPr>
          <p:spPr>
            <a:xfrm>
              <a:off x="7352734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1" name="직선 연결선[R] 970">
              <a:extLst>
                <a:ext uri="{FF2B5EF4-FFF2-40B4-BE49-F238E27FC236}">
                  <a16:creationId xmlns:a16="http://schemas.microsoft.com/office/drawing/2014/main" id="{D9FFDD4A-6721-1479-60B6-EAD5C6F3033C}"/>
                </a:ext>
              </a:extLst>
            </p:cNvPr>
            <p:cNvCxnSpPr/>
            <p:nvPr/>
          </p:nvCxnSpPr>
          <p:spPr>
            <a:xfrm>
              <a:off x="7086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2" name="직선 연결선[R] 971">
              <a:extLst>
                <a:ext uri="{FF2B5EF4-FFF2-40B4-BE49-F238E27FC236}">
                  <a16:creationId xmlns:a16="http://schemas.microsoft.com/office/drawing/2014/main" id="{F38903E9-1B34-D661-7D60-0DEA431FA7AD}"/>
                </a:ext>
              </a:extLst>
            </p:cNvPr>
            <p:cNvCxnSpPr/>
            <p:nvPr/>
          </p:nvCxnSpPr>
          <p:spPr>
            <a:xfrm>
              <a:off x="76200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3" name="직선 연결선[R] 972">
              <a:extLst>
                <a:ext uri="{FF2B5EF4-FFF2-40B4-BE49-F238E27FC236}">
                  <a16:creationId xmlns:a16="http://schemas.microsoft.com/office/drawing/2014/main" id="{63EDBA55-C374-EAAF-CE50-015AFF909A19}"/>
                </a:ext>
              </a:extLst>
            </p:cNvPr>
            <p:cNvCxnSpPr/>
            <p:nvPr/>
          </p:nvCxnSpPr>
          <p:spPr>
            <a:xfrm>
              <a:off x="83058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4" name="직선 연결선[R] 973">
              <a:extLst>
                <a:ext uri="{FF2B5EF4-FFF2-40B4-BE49-F238E27FC236}">
                  <a16:creationId xmlns:a16="http://schemas.microsoft.com/office/drawing/2014/main" id="{7F7493F9-66C7-1FDA-ABD5-6CFA9103BF5C}"/>
                </a:ext>
              </a:extLst>
            </p:cNvPr>
            <p:cNvCxnSpPr/>
            <p:nvPr/>
          </p:nvCxnSpPr>
          <p:spPr>
            <a:xfrm>
              <a:off x="8991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" name="직선 연결선[R] 974">
              <a:extLst>
                <a:ext uri="{FF2B5EF4-FFF2-40B4-BE49-F238E27FC236}">
                  <a16:creationId xmlns:a16="http://schemas.microsoft.com/office/drawing/2014/main" id="{FB4BFAC6-816B-A4C3-6C9B-066F8E1E857D}"/>
                </a:ext>
              </a:extLst>
            </p:cNvPr>
            <p:cNvCxnSpPr/>
            <p:nvPr/>
          </p:nvCxnSpPr>
          <p:spPr>
            <a:xfrm>
              <a:off x="97536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6" name="직선 연결선[R] 975">
              <a:extLst>
                <a:ext uri="{FF2B5EF4-FFF2-40B4-BE49-F238E27FC236}">
                  <a16:creationId xmlns:a16="http://schemas.microsoft.com/office/drawing/2014/main" id="{3438DD76-9A2E-5C49-FD6B-F6F393C677B2}"/>
                </a:ext>
              </a:extLst>
            </p:cNvPr>
            <p:cNvCxnSpPr/>
            <p:nvPr/>
          </p:nvCxnSpPr>
          <p:spPr>
            <a:xfrm>
              <a:off x="103632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7" name="직선 연결선[R] 976">
              <a:extLst>
                <a:ext uri="{FF2B5EF4-FFF2-40B4-BE49-F238E27FC236}">
                  <a16:creationId xmlns:a16="http://schemas.microsoft.com/office/drawing/2014/main" id="{4727D3F5-1303-8A2F-319A-24EAEF14B2E8}"/>
                </a:ext>
              </a:extLst>
            </p:cNvPr>
            <p:cNvCxnSpPr/>
            <p:nvPr/>
          </p:nvCxnSpPr>
          <p:spPr>
            <a:xfrm>
              <a:off x="11049000" y="2889443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" name="직선 연결선[R] 977">
              <a:extLst>
                <a:ext uri="{FF2B5EF4-FFF2-40B4-BE49-F238E27FC236}">
                  <a16:creationId xmlns:a16="http://schemas.microsoft.com/office/drawing/2014/main" id="{71BDD3E7-14C9-25FD-3DF0-774278A4974E}"/>
                </a:ext>
              </a:extLst>
            </p:cNvPr>
            <p:cNvCxnSpPr/>
            <p:nvPr/>
          </p:nvCxnSpPr>
          <p:spPr>
            <a:xfrm>
              <a:off x="11658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4470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7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7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[3]</a:t>
            </a:r>
            <a:r>
              <a:rPr kumimoji="1" lang="ko-KR" altLang="en-US" sz="2400" b="1" dirty="0"/>
              <a:t>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매칭</a:t>
            </a:r>
            <a:endParaRPr kumimoji="1" lang="ko-Kore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6444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2.</a:t>
            </a:r>
            <a:r>
              <a:rPr kumimoji="1" lang="ko-KR" altLang="en-US" sz="2400" b="1" dirty="0"/>
              <a:t> 하나의 셀의 색상과 레고 </a:t>
            </a:r>
            <a:r>
              <a:rPr kumimoji="1" lang="ko-KR" altLang="en-US" sz="2400" b="1" dirty="0" err="1"/>
              <a:t>블럭의</a:t>
            </a:r>
            <a:r>
              <a:rPr kumimoji="1" lang="ko-KR" altLang="en-US" sz="2400" b="1" dirty="0"/>
              <a:t> 색상과 매칭</a:t>
            </a:r>
            <a:endParaRPr kumimoji="1" lang="ko-Kore-KR" altLang="en-US" sz="24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1512D4-FA6E-721A-2340-E3DFCB0125A2}"/>
              </a:ext>
            </a:extLst>
          </p:cNvPr>
          <p:cNvSpPr txBox="1"/>
          <p:nvPr/>
        </p:nvSpPr>
        <p:spPr>
          <a:xfrm>
            <a:off x="6422486" y="8764919"/>
            <a:ext cx="69409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Figure </a:t>
            </a:r>
            <a:r>
              <a:rPr kumimoji="1" lang="en-US" altLang="ko-KR" sz="2000" dirty="0"/>
              <a:t>4</a:t>
            </a:r>
            <a:r>
              <a:rPr kumimoji="1" lang="en-US" altLang="ko-Kore-KR" sz="2000" dirty="0"/>
              <a:t>. </a:t>
            </a:r>
            <a:r>
              <a:rPr kumimoji="1" lang="en-US" altLang="ko-KR" sz="2000" dirty="0"/>
              <a:t>(9,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7)</a:t>
            </a:r>
            <a:r>
              <a:rPr kumimoji="1" lang="ko-KR" altLang="en-US" sz="2000" dirty="0"/>
              <a:t> 셀의 색상과 레고 </a:t>
            </a:r>
            <a:r>
              <a:rPr kumimoji="1" lang="ko-KR" altLang="en-US" sz="2000" dirty="0" err="1"/>
              <a:t>블럭</a:t>
            </a:r>
            <a:r>
              <a:rPr kumimoji="1" lang="ko-KR" altLang="en-US" sz="2000" dirty="0"/>
              <a:t> 컬러 차트</a:t>
            </a:r>
            <a:r>
              <a:rPr kumimoji="1" lang="en-US" altLang="ko-KR" sz="2000" baseline="30000" dirty="0"/>
              <a:t>[3]</a:t>
            </a:r>
            <a:r>
              <a:rPr kumimoji="1" lang="ko-KR" altLang="en-US" sz="2000" dirty="0"/>
              <a:t> 와 매칭 예시</a:t>
            </a:r>
            <a:endParaRPr kumimoji="1" lang="ko-Kore-KR" altLang="en-US" sz="2000" dirty="0"/>
          </a:p>
        </p:txBody>
      </p:sp>
      <p:grpSp>
        <p:nvGrpSpPr>
          <p:cNvPr id="979" name="그룹 978">
            <a:extLst>
              <a:ext uri="{FF2B5EF4-FFF2-40B4-BE49-F238E27FC236}">
                <a16:creationId xmlns:a16="http://schemas.microsoft.com/office/drawing/2014/main" id="{15AE2813-22F0-57E3-7769-5412FFDB9D0F}"/>
              </a:ext>
            </a:extLst>
          </p:cNvPr>
          <p:cNvGrpSpPr/>
          <p:nvPr/>
        </p:nvGrpSpPr>
        <p:grpSpPr>
          <a:xfrm>
            <a:off x="3200400" y="2902727"/>
            <a:ext cx="5127086" cy="5545919"/>
            <a:chOff x="6836314" y="2730257"/>
            <a:chExt cx="5127086" cy="5545919"/>
          </a:xfrm>
        </p:grpSpPr>
        <p:sp>
          <p:nvSpPr>
            <p:cNvPr id="36" name="자유형 35">
              <a:extLst>
                <a:ext uri="{FF2B5EF4-FFF2-40B4-BE49-F238E27FC236}">
                  <a16:creationId xmlns:a16="http://schemas.microsoft.com/office/drawing/2014/main" id="{D131D6E1-CCBC-7A2C-4DF0-AFCFBD8C11C2}"/>
                </a:ext>
              </a:extLst>
            </p:cNvPr>
            <p:cNvSpPr/>
            <p:nvPr/>
          </p:nvSpPr>
          <p:spPr>
            <a:xfrm>
              <a:off x="7352734" y="2739022"/>
              <a:ext cx="2946400" cy="1627076"/>
            </a:xfrm>
            <a:custGeom>
              <a:avLst/>
              <a:gdLst>
                <a:gd name="connsiteX0" fmla="*/ 495300 w 2781300"/>
                <a:gd name="connsiteY0" fmla="*/ 876300 h 1397000"/>
                <a:gd name="connsiteX1" fmla="*/ 495300 w 2781300"/>
                <a:gd name="connsiteY1" fmla="*/ 876300 h 1397000"/>
                <a:gd name="connsiteX2" fmla="*/ 596900 w 2781300"/>
                <a:gd name="connsiteY2" fmla="*/ 838200 h 1397000"/>
                <a:gd name="connsiteX3" fmla="*/ 635000 w 2781300"/>
                <a:gd name="connsiteY3" fmla="*/ 812800 h 1397000"/>
                <a:gd name="connsiteX4" fmla="*/ 762000 w 2781300"/>
                <a:gd name="connsiteY4" fmla="*/ 774700 h 1397000"/>
                <a:gd name="connsiteX5" fmla="*/ 1003300 w 2781300"/>
                <a:gd name="connsiteY5" fmla="*/ 800100 h 1397000"/>
                <a:gd name="connsiteX6" fmla="*/ 1066800 w 2781300"/>
                <a:gd name="connsiteY6" fmla="*/ 812800 h 1397000"/>
                <a:gd name="connsiteX7" fmla="*/ 1104900 w 2781300"/>
                <a:gd name="connsiteY7" fmla="*/ 825500 h 1397000"/>
                <a:gd name="connsiteX8" fmla="*/ 1231900 w 2781300"/>
                <a:gd name="connsiteY8" fmla="*/ 863600 h 1397000"/>
                <a:gd name="connsiteX9" fmla="*/ 1270000 w 2781300"/>
                <a:gd name="connsiteY9" fmla="*/ 876300 h 1397000"/>
                <a:gd name="connsiteX10" fmla="*/ 1308100 w 2781300"/>
                <a:gd name="connsiteY10" fmla="*/ 889000 h 1397000"/>
                <a:gd name="connsiteX11" fmla="*/ 1422400 w 2781300"/>
                <a:gd name="connsiteY11" fmla="*/ 939800 h 1397000"/>
                <a:gd name="connsiteX12" fmla="*/ 1498600 w 2781300"/>
                <a:gd name="connsiteY12" fmla="*/ 965200 h 1397000"/>
                <a:gd name="connsiteX13" fmla="*/ 1536700 w 2781300"/>
                <a:gd name="connsiteY13" fmla="*/ 977900 h 1397000"/>
                <a:gd name="connsiteX14" fmla="*/ 1600200 w 2781300"/>
                <a:gd name="connsiteY14" fmla="*/ 990600 h 1397000"/>
                <a:gd name="connsiteX15" fmla="*/ 1676400 w 2781300"/>
                <a:gd name="connsiteY15" fmla="*/ 1016000 h 1397000"/>
                <a:gd name="connsiteX16" fmla="*/ 1714500 w 2781300"/>
                <a:gd name="connsiteY16" fmla="*/ 1028700 h 1397000"/>
                <a:gd name="connsiteX17" fmla="*/ 1765300 w 2781300"/>
                <a:gd name="connsiteY17" fmla="*/ 1117600 h 1397000"/>
                <a:gd name="connsiteX18" fmla="*/ 1816100 w 2781300"/>
                <a:gd name="connsiteY18" fmla="*/ 1193800 h 1397000"/>
                <a:gd name="connsiteX19" fmla="*/ 1841500 w 2781300"/>
                <a:gd name="connsiteY19" fmla="*/ 1231900 h 1397000"/>
                <a:gd name="connsiteX20" fmla="*/ 1854200 w 2781300"/>
                <a:gd name="connsiteY20" fmla="*/ 1282700 h 1397000"/>
                <a:gd name="connsiteX21" fmla="*/ 1866900 w 2781300"/>
                <a:gd name="connsiteY21" fmla="*/ 1320800 h 1397000"/>
                <a:gd name="connsiteX22" fmla="*/ 1879600 w 2781300"/>
                <a:gd name="connsiteY22" fmla="*/ 1384300 h 1397000"/>
                <a:gd name="connsiteX23" fmla="*/ 1917700 w 2781300"/>
                <a:gd name="connsiteY23" fmla="*/ 1397000 h 1397000"/>
                <a:gd name="connsiteX24" fmla="*/ 2006600 w 2781300"/>
                <a:gd name="connsiteY24" fmla="*/ 1384300 h 1397000"/>
                <a:gd name="connsiteX25" fmla="*/ 2044700 w 2781300"/>
                <a:gd name="connsiteY25" fmla="*/ 1358900 h 1397000"/>
                <a:gd name="connsiteX26" fmla="*/ 2082800 w 2781300"/>
                <a:gd name="connsiteY26" fmla="*/ 1346200 h 1397000"/>
                <a:gd name="connsiteX27" fmla="*/ 2146300 w 2781300"/>
                <a:gd name="connsiteY27" fmla="*/ 1320800 h 1397000"/>
                <a:gd name="connsiteX28" fmla="*/ 2197100 w 2781300"/>
                <a:gd name="connsiteY28" fmla="*/ 1308100 h 1397000"/>
                <a:gd name="connsiteX29" fmla="*/ 2273300 w 2781300"/>
                <a:gd name="connsiteY29" fmla="*/ 1282700 h 1397000"/>
                <a:gd name="connsiteX30" fmla="*/ 2311400 w 2781300"/>
                <a:gd name="connsiteY30" fmla="*/ 1244600 h 1397000"/>
                <a:gd name="connsiteX31" fmla="*/ 2298700 w 2781300"/>
                <a:gd name="connsiteY31" fmla="*/ 1193800 h 1397000"/>
                <a:gd name="connsiteX32" fmla="*/ 2286000 w 2781300"/>
                <a:gd name="connsiteY32" fmla="*/ 1130300 h 1397000"/>
                <a:gd name="connsiteX33" fmla="*/ 2311400 w 2781300"/>
                <a:gd name="connsiteY33" fmla="*/ 1092200 h 1397000"/>
                <a:gd name="connsiteX34" fmla="*/ 2324100 w 2781300"/>
                <a:gd name="connsiteY34" fmla="*/ 1054100 h 1397000"/>
                <a:gd name="connsiteX35" fmla="*/ 2349500 w 2781300"/>
                <a:gd name="connsiteY35" fmla="*/ 1003300 h 1397000"/>
                <a:gd name="connsiteX36" fmla="*/ 2374900 w 2781300"/>
                <a:gd name="connsiteY36" fmla="*/ 965200 h 1397000"/>
                <a:gd name="connsiteX37" fmla="*/ 2400300 w 2781300"/>
                <a:gd name="connsiteY37" fmla="*/ 889000 h 1397000"/>
                <a:gd name="connsiteX38" fmla="*/ 2425700 w 2781300"/>
                <a:gd name="connsiteY38" fmla="*/ 850900 h 1397000"/>
                <a:gd name="connsiteX39" fmla="*/ 2451100 w 2781300"/>
                <a:gd name="connsiteY39" fmla="*/ 774700 h 1397000"/>
                <a:gd name="connsiteX40" fmla="*/ 2476500 w 2781300"/>
                <a:gd name="connsiteY40" fmla="*/ 698500 h 1397000"/>
                <a:gd name="connsiteX41" fmla="*/ 2501900 w 2781300"/>
                <a:gd name="connsiteY41" fmla="*/ 622300 h 1397000"/>
                <a:gd name="connsiteX42" fmla="*/ 2514600 w 2781300"/>
                <a:gd name="connsiteY42" fmla="*/ 584200 h 1397000"/>
                <a:gd name="connsiteX43" fmla="*/ 2540000 w 2781300"/>
                <a:gd name="connsiteY43" fmla="*/ 546100 h 1397000"/>
                <a:gd name="connsiteX44" fmla="*/ 2552700 w 2781300"/>
                <a:gd name="connsiteY44" fmla="*/ 508000 h 1397000"/>
                <a:gd name="connsiteX45" fmla="*/ 2641600 w 2781300"/>
                <a:gd name="connsiteY45" fmla="*/ 406400 h 1397000"/>
                <a:gd name="connsiteX46" fmla="*/ 2679700 w 2781300"/>
                <a:gd name="connsiteY46" fmla="*/ 330200 h 1397000"/>
                <a:gd name="connsiteX47" fmla="*/ 2705100 w 2781300"/>
                <a:gd name="connsiteY47" fmla="*/ 254000 h 1397000"/>
                <a:gd name="connsiteX48" fmla="*/ 2743200 w 2781300"/>
                <a:gd name="connsiteY48" fmla="*/ 177800 h 1397000"/>
                <a:gd name="connsiteX49" fmla="*/ 2781300 w 2781300"/>
                <a:gd name="connsiteY49" fmla="*/ 101600 h 1397000"/>
                <a:gd name="connsiteX50" fmla="*/ 2705100 w 2781300"/>
                <a:gd name="connsiteY50" fmla="*/ 76200 h 1397000"/>
                <a:gd name="connsiteX51" fmla="*/ 2349500 w 2781300"/>
                <a:gd name="connsiteY51" fmla="*/ 38100 h 1397000"/>
                <a:gd name="connsiteX52" fmla="*/ 2120900 w 2781300"/>
                <a:gd name="connsiteY52" fmla="*/ 12700 h 1397000"/>
                <a:gd name="connsiteX53" fmla="*/ 1943100 w 2781300"/>
                <a:gd name="connsiteY53" fmla="*/ 0 h 1397000"/>
                <a:gd name="connsiteX54" fmla="*/ 685800 w 2781300"/>
                <a:gd name="connsiteY54" fmla="*/ 12700 h 1397000"/>
                <a:gd name="connsiteX55" fmla="*/ 596900 w 2781300"/>
                <a:gd name="connsiteY55" fmla="*/ 25400 h 1397000"/>
                <a:gd name="connsiteX56" fmla="*/ 482600 w 2781300"/>
                <a:gd name="connsiteY56" fmla="*/ 38100 h 1397000"/>
                <a:gd name="connsiteX57" fmla="*/ 368300 w 2781300"/>
                <a:gd name="connsiteY57" fmla="*/ 63500 h 1397000"/>
                <a:gd name="connsiteX58" fmla="*/ 330200 w 2781300"/>
                <a:gd name="connsiteY58" fmla="*/ 76200 h 1397000"/>
                <a:gd name="connsiteX59" fmla="*/ 279400 w 2781300"/>
                <a:gd name="connsiteY59" fmla="*/ 88900 h 1397000"/>
                <a:gd name="connsiteX60" fmla="*/ 203200 w 2781300"/>
                <a:gd name="connsiteY60" fmla="*/ 114300 h 1397000"/>
                <a:gd name="connsiteX61" fmla="*/ 165100 w 2781300"/>
                <a:gd name="connsiteY61" fmla="*/ 127000 h 1397000"/>
                <a:gd name="connsiteX62" fmla="*/ 88900 w 2781300"/>
                <a:gd name="connsiteY62" fmla="*/ 177800 h 1397000"/>
                <a:gd name="connsiteX63" fmla="*/ 38100 w 2781300"/>
                <a:gd name="connsiteY63" fmla="*/ 254000 h 1397000"/>
                <a:gd name="connsiteX64" fmla="*/ 12700 w 2781300"/>
                <a:gd name="connsiteY64" fmla="*/ 292100 h 1397000"/>
                <a:gd name="connsiteX65" fmla="*/ 0 w 2781300"/>
                <a:gd name="connsiteY65" fmla="*/ 393700 h 1397000"/>
                <a:gd name="connsiteX66" fmla="*/ 25400 w 2781300"/>
                <a:gd name="connsiteY66" fmla="*/ 622300 h 1397000"/>
                <a:gd name="connsiteX67" fmla="*/ 38100 w 2781300"/>
                <a:gd name="connsiteY67" fmla="*/ 660400 h 1397000"/>
                <a:gd name="connsiteX68" fmla="*/ 63500 w 2781300"/>
                <a:gd name="connsiteY68" fmla="*/ 749300 h 1397000"/>
                <a:gd name="connsiteX69" fmla="*/ 88900 w 2781300"/>
                <a:gd name="connsiteY69" fmla="*/ 889000 h 1397000"/>
                <a:gd name="connsiteX70" fmla="*/ 101600 w 2781300"/>
                <a:gd name="connsiteY70" fmla="*/ 939800 h 1397000"/>
                <a:gd name="connsiteX71" fmla="*/ 127000 w 2781300"/>
                <a:gd name="connsiteY71" fmla="*/ 990600 h 1397000"/>
                <a:gd name="connsiteX72" fmla="*/ 139700 w 2781300"/>
                <a:gd name="connsiteY72" fmla="*/ 1028700 h 1397000"/>
                <a:gd name="connsiteX73" fmla="*/ 203200 w 2781300"/>
                <a:gd name="connsiteY73" fmla="*/ 1117600 h 1397000"/>
                <a:gd name="connsiteX74" fmla="*/ 215900 w 2781300"/>
                <a:gd name="connsiteY74" fmla="*/ 1155700 h 1397000"/>
                <a:gd name="connsiteX75" fmla="*/ 330200 w 2781300"/>
                <a:gd name="connsiteY75" fmla="*/ 1130300 h 1397000"/>
                <a:gd name="connsiteX76" fmla="*/ 368300 w 2781300"/>
                <a:gd name="connsiteY76" fmla="*/ 1092200 h 1397000"/>
                <a:gd name="connsiteX77" fmla="*/ 393700 w 2781300"/>
                <a:gd name="connsiteY77" fmla="*/ 1041400 h 1397000"/>
                <a:gd name="connsiteX78" fmla="*/ 419100 w 2781300"/>
                <a:gd name="connsiteY78" fmla="*/ 965200 h 1397000"/>
                <a:gd name="connsiteX79" fmla="*/ 457200 w 2781300"/>
                <a:gd name="connsiteY79" fmla="*/ 927100 h 1397000"/>
                <a:gd name="connsiteX80" fmla="*/ 495300 w 2781300"/>
                <a:gd name="connsiteY80" fmla="*/ 87630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781300" h="1397000">
                  <a:moveTo>
                    <a:pt x="495300" y="876300"/>
                  </a:moveTo>
                  <a:lnTo>
                    <a:pt x="495300" y="876300"/>
                  </a:lnTo>
                  <a:cubicBezTo>
                    <a:pt x="529167" y="863600"/>
                    <a:pt x="563972" y="853167"/>
                    <a:pt x="596900" y="838200"/>
                  </a:cubicBezTo>
                  <a:cubicBezTo>
                    <a:pt x="610795" y="831884"/>
                    <a:pt x="621052" y="818999"/>
                    <a:pt x="635000" y="812800"/>
                  </a:cubicBezTo>
                  <a:cubicBezTo>
                    <a:pt x="674754" y="795132"/>
                    <a:pt x="719780" y="785255"/>
                    <a:pt x="762000" y="774700"/>
                  </a:cubicBezTo>
                  <a:cubicBezTo>
                    <a:pt x="876423" y="784235"/>
                    <a:pt x="903754" y="783509"/>
                    <a:pt x="1003300" y="800100"/>
                  </a:cubicBezTo>
                  <a:cubicBezTo>
                    <a:pt x="1024592" y="803649"/>
                    <a:pt x="1045859" y="807565"/>
                    <a:pt x="1066800" y="812800"/>
                  </a:cubicBezTo>
                  <a:cubicBezTo>
                    <a:pt x="1079787" y="816047"/>
                    <a:pt x="1092028" y="821822"/>
                    <a:pt x="1104900" y="825500"/>
                  </a:cubicBezTo>
                  <a:cubicBezTo>
                    <a:pt x="1239255" y="863887"/>
                    <a:pt x="1050816" y="803239"/>
                    <a:pt x="1231900" y="863600"/>
                  </a:cubicBezTo>
                  <a:lnTo>
                    <a:pt x="1270000" y="876300"/>
                  </a:lnTo>
                  <a:cubicBezTo>
                    <a:pt x="1282700" y="880533"/>
                    <a:pt x="1296961" y="881574"/>
                    <a:pt x="1308100" y="889000"/>
                  </a:cubicBezTo>
                  <a:cubicBezTo>
                    <a:pt x="1368477" y="929252"/>
                    <a:pt x="1331720" y="909573"/>
                    <a:pt x="1422400" y="939800"/>
                  </a:cubicBezTo>
                  <a:lnTo>
                    <a:pt x="1498600" y="965200"/>
                  </a:lnTo>
                  <a:cubicBezTo>
                    <a:pt x="1511300" y="969433"/>
                    <a:pt x="1523573" y="975275"/>
                    <a:pt x="1536700" y="977900"/>
                  </a:cubicBezTo>
                  <a:cubicBezTo>
                    <a:pt x="1557867" y="982133"/>
                    <a:pt x="1579375" y="984920"/>
                    <a:pt x="1600200" y="990600"/>
                  </a:cubicBezTo>
                  <a:cubicBezTo>
                    <a:pt x="1626031" y="997645"/>
                    <a:pt x="1651000" y="1007533"/>
                    <a:pt x="1676400" y="1016000"/>
                  </a:cubicBezTo>
                  <a:lnTo>
                    <a:pt x="1714500" y="1028700"/>
                  </a:lnTo>
                  <a:cubicBezTo>
                    <a:pt x="1802365" y="1160497"/>
                    <a:pt x="1668622" y="956470"/>
                    <a:pt x="1765300" y="1117600"/>
                  </a:cubicBezTo>
                  <a:cubicBezTo>
                    <a:pt x="1781006" y="1143777"/>
                    <a:pt x="1799167" y="1168400"/>
                    <a:pt x="1816100" y="1193800"/>
                  </a:cubicBezTo>
                  <a:lnTo>
                    <a:pt x="1841500" y="1231900"/>
                  </a:lnTo>
                  <a:cubicBezTo>
                    <a:pt x="1845733" y="1248833"/>
                    <a:pt x="1849405" y="1265917"/>
                    <a:pt x="1854200" y="1282700"/>
                  </a:cubicBezTo>
                  <a:cubicBezTo>
                    <a:pt x="1857878" y="1295572"/>
                    <a:pt x="1863653" y="1307813"/>
                    <a:pt x="1866900" y="1320800"/>
                  </a:cubicBezTo>
                  <a:cubicBezTo>
                    <a:pt x="1872135" y="1341741"/>
                    <a:pt x="1867626" y="1366339"/>
                    <a:pt x="1879600" y="1384300"/>
                  </a:cubicBezTo>
                  <a:cubicBezTo>
                    <a:pt x="1887026" y="1395439"/>
                    <a:pt x="1905000" y="1392767"/>
                    <a:pt x="1917700" y="1397000"/>
                  </a:cubicBezTo>
                  <a:cubicBezTo>
                    <a:pt x="1947333" y="1392767"/>
                    <a:pt x="1977928" y="1392902"/>
                    <a:pt x="2006600" y="1384300"/>
                  </a:cubicBezTo>
                  <a:cubicBezTo>
                    <a:pt x="2021220" y="1379914"/>
                    <a:pt x="2031048" y="1365726"/>
                    <a:pt x="2044700" y="1358900"/>
                  </a:cubicBezTo>
                  <a:cubicBezTo>
                    <a:pt x="2056674" y="1352913"/>
                    <a:pt x="2070265" y="1350900"/>
                    <a:pt x="2082800" y="1346200"/>
                  </a:cubicBezTo>
                  <a:cubicBezTo>
                    <a:pt x="2104146" y="1338195"/>
                    <a:pt x="2124673" y="1328009"/>
                    <a:pt x="2146300" y="1320800"/>
                  </a:cubicBezTo>
                  <a:cubicBezTo>
                    <a:pt x="2162859" y="1315280"/>
                    <a:pt x="2180382" y="1313116"/>
                    <a:pt x="2197100" y="1308100"/>
                  </a:cubicBezTo>
                  <a:cubicBezTo>
                    <a:pt x="2222745" y="1300407"/>
                    <a:pt x="2273300" y="1282700"/>
                    <a:pt x="2273300" y="1282700"/>
                  </a:cubicBezTo>
                  <a:cubicBezTo>
                    <a:pt x="2286000" y="1270000"/>
                    <a:pt x="2306466" y="1261869"/>
                    <a:pt x="2311400" y="1244600"/>
                  </a:cubicBezTo>
                  <a:cubicBezTo>
                    <a:pt x="2316195" y="1227817"/>
                    <a:pt x="2302486" y="1210839"/>
                    <a:pt x="2298700" y="1193800"/>
                  </a:cubicBezTo>
                  <a:cubicBezTo>
                    <a:pt x="2294017" y="1172728"/>
                    <a:pt x="2290233" y="1151467"/>
                    <a:pt x="2286000" y="1130300"/>
                  </a:cubicBezTo>
                  <a:cubicBezTo>
                    <a:pt x="2294467" y="1117600"/>
                    <a:pt x="2304574" y="1105852"/>
                    <a:pt x="2311400" y="1092200"/>
                  </a:cubicBezTo>
                  <a:cubicBezTo>
                    <a:pt x="2317387" y="1080226"/>
                    <a:pt x="2318827" y="1066405"/>
                    <a:pt x="2324100" y="1054100"/>
                  </a:cubicBezTo>
                  <a:cubicBezTo>
                    <a:pt x="2331558" y="1036699"/>
                    <a:pt x="2340107" y="1019738"/>
                    <a:pt x="2349500" y="1003300"/>
                  </a:cubicBezTo>
                  <a:cubicBezTo>
                    <a:pt x="2357073" y="990048"/>
                    <a:pt x="2368701" y="979148"/>
                    <a:pt x="2374900" y="965200"/>
                  </a:cubicBezTo>
                  <a:cubicBezTo>
                    <a:pt x="2385774" y="940734"/>
                    <a:pt x="2385448" y="911277"/>
                    <a:pt x="2400300" y="889000"/>
                  </a:cubicBezTo>
                  <a:cubicBezTo>
                    <a:pt x="2408767" y="876300"/>
                    <a:pt x="2419501" y="864848"/>
                    <a:pt x="2425700" y="850900"/>
                  </a:cubicBezTo>
                  <a:cubicBezTo>
                    <a:pt x="2436574" y="826434"/>
                    <a:pt x="2442633" y="800100"/>
                    <a:pt x="2451100" y="774700"/>
                  </a:cubicBezTo>
                  <a:lnTo>
                    <a:pt x="2476500" y="698500"/>
                  </a:lnTo>
                  <a:lnTo>
                    <a:pt x="2501900" y="622300"/>
                  </a:lnTo>
                  <a:cubicBezTo>
                    <a:pt x="2506133" y="609600"/>
                    <a:pt x="2507174" y="595339"/>
                    <a:pt x="2514600" y="584200"/>
                  </a:cubicBezTo>
                  <a:cubicBezTo>
                    <a:pt x="2523067" y="571500"/>
                    <a:pt x="2533174" y="559752"/>
                    <a:pt x="2540000" y="546100"/>
                  </a:cubicBezTo>
                  <a:cubicBezTo>
                    <a:pt x="2545987" y="534126"/>
                    <a:pt x="2546199" y="519702"/>
                    <a:pt x="2552700" y="508000"/>
                  </a:cubicBezTo>
                  <a:cubicBezTo>
                    <a:pt x="2596278" y="429559"/>
                    <a:pt x="2585944" y="443504"/>
                    <a:pt x="2641600" y="406400"/>
                  </a:cubicBezTo>
                  <a:cubicBezTo>
                    <a:pt x="2687917" y="267449"/>
                    <a:pt x="2614048" y="477916"/>
                    <a:pt x="2679700" y="330200"/>
                  </a:cubicBezTo>
                  <a:cubicBezTo>
                    <a:pt x="2690574" y="305734"/>
                    <a:pt x="2690248" y="276277"/>
                    <a:pt x="2705100" y="254000"/>
                  </a:cubicBezTo>
                  <a:cubicBezTo>
                    <a:pt x="2777893" y="144811"/>
                    <a:pt x="2690620" y="282960"/>
                    <a:pt x="2743200" y="177800"/>
                  </a:cubicBezTo>
                  <a:cubicBezTo>
                    <a:pt x="2792439" y="79323"/>
                    <a:pt x="2749378" y="197365"/>
                    <a:pt x="2781300" y="101600"/>
                  </a:cubicBezTo>
                  <a:lnTo>
                    <a:pt x="2705100" y="76200"/>
                  </a:lnTo>
                  <a:cubicBezTo>
                    <a:pt x="2557266" y="26922"/>
                    <a:pt x="2751807" y="88388"/>
                    <a:pt x="2349500" y="38100"/>
                  </a:cubicBezTo>
                  <a:cubicBezTo>
                    <a:pt x="2257335" y="26579"/>
                    <a:pt x="2217477" y="20748"/>
                    <a:pt x="2120900" y="12700"/>
                  </a:cubicBezTo>
                  <a:cubicBezTo>
                    <a:pt x="2061688" y="7766"/>
                    <a:pt x="2002367" y="4233"/>
                    <a:pt x="1943100" y="0"/>
                  </a:cubicBezTo>
                  <a:lnTo>
                    <a:pt x="685800" y="12700"/>
                  </a:lnTo>
                  <a:cubicBezTo>
                    <a:pt x="655871" y="13265"/>
                    <a:pt x="626603" y="21687"/>
                    <a:pt x="596900" y="25400"/>
                  </a:cubicBezTo>
                  <a:cubicBezTo>
                    <a:pt x="558862" y="30155"/>
                    <a:pt x="520549" y="32679"/>
                    <a:pt x="482600" y="38100"/>
                  </a:cubicBezTo>
                  <a:cubicBezTo>
                    <a:pt x="456411" y="41841"/>
                    <a:pt x="396031" y="55577"/>
                    <a:pt x="368300" y="63500"/>
                  </a:cubicBezTo>
                  <a:cubicBezTo>
                    <a:pt x="355428" y="67178"/>
                    <a:pt x="343072" y="72522"/>
                    <a:pt x="330200" y="76200"/>
                  </a:cubicBezTo>
                  <a:cubicBezTo>
                    <a:pt x="313417" y="80995"/>
                    <a:pt x="296118" y="83884"/>
                    <a:pt x="279400" y="88900"/>
                  </a:cubicBezTo>
                  <a:cubicBezTo>
                    <a:pt x="253755" y="96593"/>
                    <a:pt x="228600" y="105833"/>
                    <a:pt x="203200" y="114300"/>
                  </a:cubicBezTo>
                  <a:cubicBezTo>
                    <a:pt x="190500" y="118533"/>
                    <a:pt x="176239" y="119574"/>
                    <a:pt x="165100" y="127000"/>
                  </a:cubicBezTo>
                  <a:lnTo>
                    <a:pt x="88900" y="177800"/>
                  </a:lnTo>
                  <a:lnTo>
                    <a:pt x="38100" y="254000"/>
                  </a:lnTo>
                  <a:lnTo>
                    <a:pt x="12700" y="292100"/>
                  </a:lnTo>
                  <a:cubicBezTo>
                    <a:pt x="8467" y="325967"/>
                    <a:pt x="0" y="359570"/>
                    <a:pt x="0" y="393700"/>
                  </a:cubicBezTo>
                  <a:cubicBezTo>
                    <a:pt x="0" y="442391"/>
                    <a:pt x="11815" y="561168"/>
                    <a:pt x="25400" y="622300"/>
                  </a:cubicBezTo>
                  <a:cubicBezTo>
                    <a:pt x="28304" y="635368"/>
                    <a:pt x="34422" y="647528"/>
                    <a:pt x="38100" y="660400"/>
                  </a:cubicBezTo>
                  <a:cubicBezTo>
                    <a:pt x="69994" y="772028"/>
                    <a:pt x="33050" y="657949"/>
                    <a:pt x="63500" y="749300"/>
                  </a:cubicBezTo>
                  <a:cubicBezTo>
                    <a:pt x="84515" y="917424"/>
                    <a:pt x="62797" y="797639"/>
                    <a:pt x="88900" y="889000"/>
                  </a:cubicBezTo>
                  <a:cubicBezTo>
                    <a:pt x="93695" y="905783"/>
                    <a:pt x="95471" y="923457"/>
                    <a:pt x="101600" y="939800"/>
                  </a:cubicBezTo>
                  <a:cubicBezTo>
                    <a:pt x="108247" y="957527"/>
                    <a:pt x="119542" y="973199"/>
                    <a:pt x="127000" y="990600"/>
                  </a:cubicBezTo>
                  <a:cubicBezTo>
                    <a:pt x="132273" y="1002905"/>
                    <a:pt x="133058" y="1017077"/>
                    <a:pt x="139700" y="1028700"/>
                  </a:cubicBezTo>
                  <a:cubicBezTo>
                    <a:pt x="162711" y="1068969"/>
                    <a:pt x="183544" y="1078288"/>
                    <a:pt x="203200" y="1117600"/>
                  </a:cubicBezTo>
                  <a:cubicBezTo>
                    <a:pt x="209187" y="1129574"/>
                    <a:pt x="211667" y="1143000"/>
                    <a:pt x="215900" y="1155700"/>
                  </a:cubicBezTo>
                  <a:cubicBezTo>
                    <a:pt x="225120" y="1154163"/>
                    <a:pt x="309357" y="1144195"/>
                    <a:pt x="330200" y="1130300"/>
                  </a:cubicBezTo>
                  <a:cubicBezTo>
                    <a:pt x="345144" y="1120337"/>
                    <a:pt x="357861" y="1106815"/>
                    <a:pt x="368300" y="1092200"/>
                  </a:cubicBezTo>
                  <a:cubicBezTo>
                    <a:pt x="379304" y="1076794"/>
                    <a:pt x="386669" y="1058978"/>
                    <a:pt x="393700" y="1041400"/>
                  </a:cubicBezTo>
                  <a:cubicBezTo>
                    <a:pt x="403644" y="1016541"/>
                    <a:pt x="400168" y="984132"/>
                    <a:pt x="419100" y="965200"/>
                  </a:cubicBezTo>
                  <a:cubicBezTo>
                    <a:pt x="431800" y="952500"/>
                    <a:pt x="443023" y="938127"/>
                    <a:pt x="457200" y="927100"/>
                  </a:cubicBezTo>
                  <a:cubicBezTo>
                    <a:pt x="481297" y="908358"/>
                    <a:pt x="488950" y="884767"/>
                    <a:pt x="495300" y="87630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7" name="자유형 36">
              <a:extLst>
                <a:ext uri="{FF2B5EF4-FFF2-40B4-BE49-F238E27FC236}">
                  <a16:creationId xmlns:a16="http://schemas.microsoft.com/office/drawing/2014/main" id="{DB8F9382-3545-8036-6E1E-399AAFDE946F}"/>
                </a:ext>
              </a:extLst>
            </p:cNvPr>
            <p:cNvSpPr/>
            <p:nvPr/>
          </p:nvSpPr>
          <p:spPr>
            <a:xfrm>
              <a:off x="7289234" y="2730257"/>
              <a:ext cx="4216400" cy="4644618"/>
            </a:xfrm>
            <a:custGeom>
              <a:avLst/>
              <a:gdLst>
                <a:gd name="connsiteX0" fmla="*/ 457200 w 4216400"/>
                <a:gd name="connsiteY0" fmla="*/ 1092200 h 4038600"/>
                <a:gd name="connsiteX1" fmla="*/ 457200 w 4216400"/>
                <a:gd name="connsiteY1" fmla="*/ 1092200 h 4038600"/>
                <a:gd name="connsiteX2" fmla="*/ 393700 w 4216400"/>
                <a:gd name="connsiteY2" fmla="*/ 1181100 h 4038600"/>
                <a:gd name="connsiteX3" fmla="*/ 368300 w 4216400"/>
                <a:gd name="connsiteY3" fmla="*/ 1257300 h 4038600"/>
                <a:gd name="connsiteX4" fmla="*/ 355600 w 4216400"/>
                <a:gd name="connsiteY4" fmla="*/ 1295400 h 4038600"/>
                <a:gd name="connsiteX5" fmla="*/ 330200 w 4216400"/>
                <a:gd name="connsiteY5" fmla="*/ 1333500 h 4038600"/>
                <a:gd name="connsiteX6" fmla="*/ 292100 w 4216400"/>
                <a:gd name="connsiteY6" fmla="*/ 1447800 h 4038600"/>
                <a:gd name="connsiteX7" fmla="*/ 279400 w 4216400"/>
                <a:gd name="connsiteY7" fmla="*/ 1485900 h 4038600"/>
                <a:gd name="connsiteX8" fmla="*/ 292100 w 4216400"/>
                <a:gd name="connsiteY8" fmla="*/ 1625600 h 4038600"/>
                <a:gd name="connsiteX9" fmla="*/ 304800 w 4216400"/>
                <a:gd name="connsiteY9" fmla="*/ 1739900 h 4038600"/>
                <a:gd name="connsiteX10" fmla="*/ 292100 w 4216400"/>
                <a:gd name="connsiteY10" fmla="*/ 1879600 h 4038600"/>
                <a:gd name="connsiteX11" fmla="*/ 266700 w 4216400"/>
                <a:gd name="connsiteY11" fmla="*/ 1968500 h 4038600"/>
                <a:gd name="connsiteX12" fmla="*/ 254000 w 4216400"/>
                <a:gd name="connsiteY12" fmla="*/ 2019300 h 4038600"/>
                <a:gd name="connsiteX13" fmla="*/ 266700 w 4216400"/>
                <a:gd name="connsiteY13" fmla="*/ 2260600 h 4038600"/>
                <a:gd name="connsiteX14" fmla="*/ 292100 w 4216400"/>
                <a:gd name="connsiteY14" fmla="*/ 2527300 h 4038600"/>
                <a:gd name="connsiteX15" fmla="*/ 317500 w 4216400"/>
                <a:gd name="connsiteY15" fmla="*/ 2603500 h 4038600"/>
                <a:gd name="connsiteX16" fmla="*/ 368300 w 4216400"/>
                <a:gd name="connsiteY16" fmla="*/ 2679700 h 4038600"/>
                <a:gd name="connsiteX17" fmla="*/ 393700 w 4216400"/>
                <a:gd name="connsiteY17" fmla="*/ 2717800 h 4038600"/>
                <a:gd name="connsiteX18" fmla="*/ 406400 w 4216400"/>
                <a:gd name="connsiteY18" fmla="*/ 2755900 h 4038600"/>
                <a:gd name="connsiteX19" fmla="*/ 444500 w 4216400"/>
                <a:gd name="connsiteY19" fmla="*/ 2794000 h 4038600"/>
                <a:gd name="connsiteX20" fmla="*/ 495300 w 4216400"/>
                <a:gd name="connsiteY20" fmla="*/ 2870200 h 4038600"/>
                <a:gd name="connsiteX21" fmla="*/ 520700 w 4216400"/>
                <a:gd name="connsiteY21" fmla="*/ 2908300 h 4038600"/>
                <a:gd name="connsiteX22" fmla="*/ 558800 w 4216400"/>
                <a:gd name="connsiteY22" fmla="*/ 2946400 h 4038600"/>
                <a:gd name="connsiteX23" fmla="*/ 635000 w 4216400"/>
                <a:gd name="connsiteY23" fmla="*/ 2997200 h 4038600"/>
                <a:gd name="connsiteX24" fmla="*/ 673100 w 4216400"/>
                <a:gd name="connsiteY24" fmla="*/ 3035300 h 4038600"/>
                <a:gd name="connsiteX25" fmla="*/ 698500 w 4216400"/>
                <a:gd name="connsiteY25" fmla="*/ 3073400 h 4038600"/>
                <a:gd name="connsiteX26" fmla="*/ 736600 w 4216400"/>
                <a:gd name="connsiteY26" fmla="*/ 3098800 h 4038600"/>
                <a:gd name="connsiteX27" fmla="*/ 800100 w 4216400"/>
                <a:gd name="connsiteY27" fmla="*/ 3162300 h 4038600"/>
                <a:gd name="connsiteX28" fmla="*/ 825500 w 4216400"/>
                <a:gd name="connsiteY28" fmla="*/ 3200400 h 4038600"/>
                <a:gd name="connsiteX29" fmla="*/ 863600 w 4216400"/>
                <a:gd name="connsiteY29" fmla="*/ 3213100 h 4038600"/>
                <a:gd name="connsiteX30" fmla="*/ 901700 w 4216400"/>
                <a:gd name="connsiteY30" fmla="*/ 3238500 h 4038600"/>
                <a:gd name="connsiteX31" fmla="*/ 990600 w 4216400"/>
                <a:gd name="connsiteY31" fmla="*/ 3276600 h 4038600"/>
                <a:gd name="connsiteX32" fmla="*/ 1066800 w 4216400"/>
                <a:gd name="connsiteY32" fmla="*/ 3327400 h 4038600"/>
                <a:gd name="connsiteX33" fmla="*/ 1104900 w 4216400"/>
                <a:gd name="connsiteY33" fmla="*/ 3352800 h 4038600"/>
                <a:gd name="connsiteX34" fmla="*/ 1130300 w 4216400"/>
                <a:gd name="connsiteY34" fmla="*/ 3390900 h 4038600"/>
                <a:gd name="connsiteX35" fmla="*/ 1168400 w 4216400"/>
                <a:gd name="connsiteY35" fmla="*/ 3416300 h 4038600"/>
                <a:gd name="connsiteX36" fmla="*/ 1181100 w 4216400"/>
                <a:gd name="connsiteY36" fmla="*/ 3454400 h 4038600"/>
                <a:gd name="connsiteX37" fmla="*/ 1117600 w 4216400"/>
                <a:gd name="connsiteY37" fmla="*/ 3505200 h 4038600"/>
                <a:gd name="connsiteX38" fmla="*/ 1054100 w 4216400"/>
                <a:gd name="connsiteY38" fmla="*/ 3556000 h 4038600"/>
                <a:gd name="connsiteX39" fmla="*/ 1041400 w 4216400"/>
                <a:gd name="connsiteY39" fmla="*/ 3594100 h 4038600"/>
                <a:gd name="connsiteX40" fmla="*/ 1066800 w 4216400"/>
                <a:gd name="connsiteY40" fmla="*/ 3708400 h 4038600"/>
                <a:gd name="connsiteX41" fmla="*/ 1092200 w 4216400"/>
                <a:gd name="connsiteY41" fmla="*/ 3746500 h 4038600"/>
                <a:gd name="connsiteX42" fmla="*/ 1219200 w 4216400"/>
                <a:gd name="connsiteY42" fmla="*/ 3784600 h 4038600"/>
                <a:gd name="connsiteX43" fmla="*/ 1358900 w 4216400"/>
                <a:gd name="connsiteY43" fmla="*/ 3759200 h 4038600"/>
                <a:gd name="connsiteX44" fmla="*/ 1435100 w 4216400"/>
                <a:gd name="connsiteY44" fmla="*/ 3733800 h 4038600"/>
                <a:gd name="connsiteX45" fmla="*/ 1485900 w 4216400"/>
                <a:gd name="connsiteY45" fmla="*/ 3670300 h 4038600"/>
                <a:gd name="connsiteX46" fmla="*/ 1498600 w 4216400"/>
                <a:gd name="connsiteY46" fmla="*/ 3632200 h 4038600"/>
                <a:gd name="connsiteX47" fmla="*/ 1536700 w 4216400"/>
                <a:gd name="connsiteY47" fmla="*/ 3594100 h 4038600"/>
                <a:gd name="connsiteX48" fmla="*/ 1549400 w 4216400"/>
                <a:gd name="connsiteY48" fmla="*/ 3556000 h 4038600"/>
                <a:gd name="connsiteX49" fmla="*/ 1600200 w 4216400"/>
                <a:gd name="connsiteY49" fmla="*/ 3479800 h 4038600"/>
                <a:gd name="connsiteX50" fmla="*/ 1638300 w 4216400"/>
                <a:gd name="connsiteY50" fmla="*/ 3403600 h 4038600"/>
                <a:gd name="connsiteX51" fmla="*/ 1676400 w 4216400"/>
                <a:gd name="connsiteY51" fmla="*/ 3378200 h 4038600"/>
                <a:gd name="connsiteX52" fmla="*/ 1778000 w 4216400"/>
                <a:gd name="connsiteY52" fmla="*/ 3314700 h 4038600"/>
                <a:gd name="connsiteX53" fmla="*/ 1816100 w 4216400"/>
                <a:gd name="connsiteY53" fmla="*/ 3302000 h 4038600"/>
                <a:gd name="connsiteX54" fmla="*/ 1854200 w 4216400"/>
                <a:gd name="connsiteY54" fmla="*/ 3314700 h 4038600"/>
                <a:gd name="connsiteX55" fmla="*/ 1892300 w 4216400"/>
                <a:gd name="connsiteY55" fmla="*/ 3479800 h 4038600"/>
                <a:gd name="connsiteX56" fmla="*/ 1828800 w 4216400"/>
                <a:gd name="connsiteY56" fmla="*/ 3594100 h 4038600"/>
                <a:gd name="connsiteX57" fmla="*/ 1790700 w 4216400"/>
                <a:gd name="connsiteY57" fmla="*/ 3619500 h 4038600"/>
                <a:gd name="connsiteX58" fmla="*/ 1727200 w 4216400"/>
                <a:gd name="connsiteY58" fmla="*/ 3733800 h 4038600"/>
                <a:gd name="connsiteX59" fmla="*/ 1739900 w 4216400"/>
                <a:gd name="connsiteY59" fmla="*/ 3771900 h 4038600"/>
                <a:gd name="connsiteX60" fmla="*/ 1752600 w 4216400"/>
                <a:gd name="connsiteY60" fmla="*/ 3822700 h 4038600"/>
                <a:gd name="connsiteX61" fmla="*/ 1790700 w 4216400"/>
                <a:gd name="connsiteY61" fmla="*/ 3835400 h 4038600"/>
                <a:gd name="connsiteX62" fmla="*/ 1879600 w 4216400"/>
                <a:gd name="connsiteY62" fmla="*/ 3848100 h 4038600"/>
                <a:gd name="connsiteX63" fmla="*/ 1917700 w 4216400"/>
                <a:gd name="connsiteY63" fmla="*/ 3822700 h 4038600"/>
                <a:gd name="connsiteX64" fmla="*/ 2082800 w 4216400"/>
                <a:gd name="connsiteY64" fmla="*/ 3797300 h 4038600"/>
                <a:gd name="connsiteX65" fmla="*/ 2171700 w 4216400"/>
                <a:gd name="connsiteY65" fmla="*/ 3784600 h 4038600"/>
                <a:gd name="connsiteX66" fmla="*/ 2209800 w 4216400"/>
                <a:gd name="connsiteY66" fmla="*/ 3771900 h 4038600"/>
                <a:gd name="connsiteX67" fmla="*/ 2260600 w 4216400"/>
                <a:gd name="connsiteY67" fmla="*/ 3695700 h 4038600"/>
                <a:gd name="connsiteX68" fmla="*/ 2298700 w 4216400"/>
                <a:gd name="connsiteY68" fmla="*/ 3619500 h 4038600"/>
                <a:gd name="connsiteX69" fmla="*/ 2374900 w 4216400"/>
                <a:gd name="connsiteY69" fmla="*/ 3568700 h 4038600"/>
                <a:gd name="connsiteX70" fmla="*/ 2489200 w 4216400"/>
                <a:gd name="connsiteY70" fmla="*/ 3517900 h 4038600"/>
                <a:gd name="connsiteX71" fmla="*/ 2514600 w 4216400"/>
                <a:gd name="connsiteY71" fmla="*/ 3479800 h 4038600"/>
                <a:gd name="connsiteX72" fmla="*/ 2552700 w 4216400"/>
                <a:gd name="connsiteY72" fmla="*/ 3454400 h 4038600"/>
                <a:gd name="connsiteX73" fmla="*/ 2565400 w 4216400"/>
                <a:gd name="connsiteY73" fmla="*/ 3416300 h 4038600"/>
                <a:gd name="connsiteX74" fmla="*/ 2590800 w 4216400"/>
                <a:gd name="connsiteY74" fmla="*/ 3378200 h 4038600"/>
                <a:gd name="connsiteX75" fmla="*/ 2616200 w 4216400"/>
                <a:gd name="connsiteY75" fmla="*/ 3302000 h 4038600"/>
                <a:gd name="connsiteX76" fmla="*/ 2628900 w 4216400"/>
                <a:gd name="connsiteY76" fmla="*/ 3263900 h 4038600"/>
                <a:gd name="connsiteX77" fmla="*/ 2641600 w 4216400"/>
                <a:gd name="connsiteY77" fmla="*/ 3213100 h 4038600"/>
                <a:gd name="connsiteX78" fmla="*/ 2667000 w 4216400"/>
                <a:gd name="connsiteY78" fmla="*/ 3136900 h 4038600"/>
                <a:gd name="connsiteX79" fmla="*/ 2705100 w 4216400"/>
                <a:gd name="connsiteY79" fmla="*/ 3060700 h 4038600"/>
                <a:gd name="connsiteX80" fmla="*/ 2743200 w 4216400"/>
                <a:gd name="connsiteY80" fmla="*/ 3048000 h 4038600"/>
                <a:gd name="connsiteX81" fmla="*/ 2781300 w 4216400"/>
                <a:gd name="connsiteY81" fmla="*/ 3073400 h 4038600"/>
                <a:gd name="connsiteX82" fmla="*/ 2819400 w 4216400"/>
                <a:gd name="connsiteY82" fmla="*/ 3086100 h 4038600"/>
                <a:gd name="connsiteX83" fmla="*/ 2870200 w 4216400"/>
                <a:gd name="connsiteY83" fmla="*/ 3200400 h 4038600"/>
                <a:gd name="connsiteX84" fmla="*/ 2882900 w 4216400"/>
                <a:gd name="connsiteY84" fmla="*/ 3276600 h 4038600"/>
                <a:gd name="connsiteX85" fmla="*/ 2908300 w 4216400"/>
                <a:gd name="connsiteY85" fmla="*/ 3365500 h 4038600"/>
                <a:gd name="connsiteX86" fmla="*/ 2921000 w 4216400"/>
                <a:gd name="connsiteY86" fmla="*/ 3429000 h 4038600"/>
                <a:gd name="connsiteX87" fmla="*/ 2908300 w 4216400"/>
                <a:gd name="connsiteY87" fmla="*/ 3581400 h 4038600"/>
                <a:gd name="connsiteX88" fmla="*/ 2921000 w 4216400"/>
                <a:gd name="connsiteY88" fmla="*/ 3619500 h 4038600"/>
                <a:gd name="connsiteX89" fmla="*/ 3009900 w 4216400"/>
                <a:gd name="connsiteY89" fmla="*/ 3632200 h 4038600"/>
                <a:gd name="connsiteX90" fmla="*/ 3175000 w 4216400"/>
                <a:gd name="connsiteY90" fmla="*/ 3619500 h 4038600"/>
                <a:gd name="connsiteX91" fmla="*/ 3251200 w 4216400"/>
                <a:gd name="connsiteY91" fmla="*/ 3568700 h 4038600"/>
                <a:gd name="connsiteX92" fmla="*/ 3276600 w 4216400"/>
                <a:gd name="connsiteY92" fmla="*/ 3530600 h 4038600"/>
                <a:gd name="connsiteX93" fmla="*/ 3314700 w 4216400"/>
                <a:gd name="connsiteY93" fmla="*/ 3390900 h 4038600"/>
                <a:gd name="connsiteX94" fmla="*/ 3327400 w 4216400"/>
                <a:gd name="connsiteY94" fmla="*/ 3314700 h 4038600"/>
                <a:gd name="connsiteX95" fmla="*/ 3352800 w 4216400"/>
                <a:gd name="connsiteY95" fmla="*/ 3238500 h 4038600"/>
                <a:gd name="connsiteX96" fmla="*/ 3365500 w 4216400"/>
                <a:gd name="connsiteY96" fmla="*/ 3200400 h 4038600"/>
                <a:gd name="connsiteX97" fmla="*/ 3416300 w 4216400"/>
                <a:gd name="connsiteY97" fmla="*/ 3124200 h 4038600"/>
                <a:gd name="connsiteX98" fmla="*/ 3467100 w 4216400"/>
                <a:gd name="connsiteY98" fmla="*/ 2971800 h 4038600"/>
                <a:gd name="connsiteX99" fmla="*/ 3479800 w 4216400"/>
                <a:gd name="connsiteY99" fmla="*/ 2933700 h 4038600"/>
                <a:gd name="connsiteX100" fmla="*/ 3492500 w 4216400"/>
                <a:gd name="connsiteY100" fmla="*/ 2895600 h 4038600"/>
                <a:gd name="connsiteX101" fmla="*/ 3505200 w 4216400"/>
                <a:gd name="connsiteY101" fmla="*/ 2844800 h 4038600"/>
                <a:gd name="connsiteX102" fmla="*/ 3492500 w 4216400"/>
                <a:gd name="connsiteY102" fmla="*/ 2590800 h 4038600"/>
                <a:gd name="connsiteX103" fmla="*/ 3467100 w 4216400"/>
                <a:gd name="connsiteY103" fmla="*/ 2514600 h 4038600"/>
                <a:gd name="connsiteX104" fmla="*/ 3441700 w 4216400"/>
                <a:gd name="connsiteY104" fmla="*/ 2438400 h 4038600"/>
                <a:gd name="connsiteX105" fmla="*/ 3416300 w 4216400"/>
                <a:gd name="connsiteY105" fmla="*/ 2362200 h 4038600"/>
                <a:gd name="connsiteX106" fmla="*/ 3403600 w 4216400"/>
                <a:gd name="connsiteY106" fmla="*/ 2324100 h 4038600"/>
                <a:gd name="connsiteX107" fmla="*/ 3378200 w 4216400"/>
                <a:gd name="connsiteY107" fmla="*/ 2171700 h 4038600"/>
                <a:gd name="connsiteX108" fmla="*/ 3352800 w 4216400"/>
                <a:gd name="connsiteY108" fmla="*/ 2006600 h 4038600"/>
                <a:gd name="connsiteX109" fmla="*/ 3327400 w 4216400"/>
                <a:gd name="connsiteY109" fmla="*/ 1854200 h 4038600"/>
                <a:gd name="connsiteX110" fmla="*/ 3340100 w 4216400"/>
                <a:gd name="connsiteY110" fmla="*/ 1536700 h 4038600"/>
                <a:gd name="connsiteX111" fmla="*/ 3365500 w 4216400"/>
                <a:gd name="connsiteY111" fmla="*/ 1460500 h 4038600"/>
                <a:gd name="connsiteX112" fmla="*/ 3390900 w 4216400"/>
                <a:gd name="connsiteY112" fmla="*/ 1384300 h 4038600"/>
                <a:gd name="connsiteX113" fmla="*/ 3403600 w 4216400"/>
                <a:gd name="connsiteY113" fmla="*/ 1346200 h 4038600"/>
                <a:gd name="connsiteX114" fmla="*/ 3479800 w 4216400"/>
                <a:gd name="connsiteY114" fmla="*/ 1231900 h 4038600"/>
                <a:gd name="connsiteX115" fmla="*/ 3505200 w 4216400"/>
                <a:gd name="connsiteY115" fmla="*/ 1193800 h 4038600"/>
                <a:gd name="connsiteX116" fmla="*/ 3543300 w 4216400"/>
                <a:gd name="connsiteY116" fmla="*/ 1155700 h 4038600"/>
                <a:gd name="connsiteX117" fmla="*/ 3594100 w 4216400"/>
                <a:gd name="connsiteY117" fmla="*/ 1079500 h 4038600"/>
                <a:gd name="connsiteX118" fmla="*/ 3644900 w 4216400"/>
                <a:gd name="connsiteY118" fmla="*/ 1003300 h 4038600"/>
                <a:gd name="connsiteX119" fmla="*/ 3670300 w 4216400"/>
                <a:gd name="connsiteY119" fmla="*/ 965200 h 4038600"/>
                <a:gd name="connsiteX120" fmla="*/ 3733800 w 4216400"/>
                <a:gd name="connsiteY120" fmla="*/ 850900 h 4038600"/>
                <a:gd name="connsiteX121" fmla="*/ 3771900 w 4216400"/>
                <a:gd name="connsiteY121" fmla="*/ 825500 h 4038600"/>
                <a:gd name="connsiteX122" fmla="*/ 3810000 w 4216400"/>
                <a:gd name="connsiteY122" fmla="*/ 749300 h 4038600"/>
                <a:gd name="connsiteX123" fmla="*/ 3822700 w 4216400"/>
                <a:gd name="connsiteY123" fmla="*/ 711200 h 4038600"/>
                <a:gd name="connsiteX124" fmla="*/ 3810000 w 4216400"/>
                <a:gd name="connsiteY124" fmla="*/ 558800 h 4038600"/>
                <a:gd name="connsiteX125" fmla="*/ 3784600 w 4216400"/>
                <a:gd name="connsiteY125" fmla="*/ 444500 h 4038600"/>
                <a:gd name="connsiteX126" fmla="*/ 3759200 w 4216400"/>
                <a:gd name="connsiteY126" fmla="*/ 368300 h 4038600"/>
                <a:gd name="connsiteX127" fmla="*/ 3733800 w 4216400"/>
                <a:gd name="connsiteY127" fmla="*/ 330200 h 4038600"/>
                <a:gd name="connsiteX128" fmla="*/ 3721100 w 4216400"/>
                <a:gd name="connsiteY128" fmla="*/ 292100 h 4038600"/>
                <a:gd name="connsiteX129" fmla="*/ 3568700 w 4216400"/>
                <a:gd name="connsiteY129" fmla="*/ 215900 h 4038600"/>
                <a:gd name="connsiteX130" fmla="*/ 3479800 w 4216400"/>
                <a:gd name="connsiteY130" fmla="*/ 190500 h 4038600"/>
                <a:gd name="connsiteX131" fmla="*/ 3340100 w 4216400"/>
                <a:gd name="connsiteY131" fmla="*/ 165100 h 4038600"/>
                <a:gd name="connsiteX132" fmla="*/ 3289300 w 4216400"/>
                <a:gd name="connsiteY132" fmla="*/ 152400 h 4038600"/>
                <a:gd name="connsiteX133" fmla="*/ 3111500 w 4216400"/>
                <a:gd name="connsiteY133" fmla="*/ 165100 h 4038600"/>
                <a:gd name="connsiteX134" fmla="*/ 2997200 w 4216400"/>
                <a:gd name="connsiteY134" fmla="*/ 215900 h 4038600"/>
                <a:gd name="connsiteX135" fmla="*/ 2959100 w 4216400"/>
                <a:gd name="connsiteY135" fmla="*/ 228600 h 4038600"/>
                <a:gd name="connsiteX136" fmla="*/ 2933700 w 4216400"/>
                <a:gd name="connsiteY136" fmla="*/ 266700 h 4038600"/>
                <a:gd name="connsiteX137" fmla="*/ 2857500 w 4216400"/>
                <a:gd name="connsiteY137" fmla="*/ 292100 h 4038600"/>
                <a:gd name="connsiteX138" fmla="*/ 2781300 w 4216400"/>
                <a:gd name="connsiteY138" fmla="*/ 317500 h 4038600"/>
                <a:gd name="connsiteX139" fmla="*/ 2743200 w 4216400"/>
                <a:gd name="connsiteY139" fmla="*/ 330200 h 4038600"/>
                <a:gd name="connsiteX140" fmla="*/ 2705100 w 4216400"/>
                <a:gd name="connsiteY140" fmla="*/ 342900 h 4038600"/>
                <a:gd name="connsiteX141" fmla="*/ 2641600 w 4216400"/>
                <a:gd name="connsiteY141" fmla="*/ 355600 h 4038600"/>
                <a:gd name="connsiteX142" fmla="*/ 2514600 w 4216400"/>
                <a:gd name="connsiteY142" fmla="*/ 393700 h 4038600"/>
                <a:gd name="connsiteX143" fmla="*/ 2374900 w 4216400"/>
                <a:gd name="connsiteY143" fmla="*/ 419100 h 4038600"/>
                <a:gd name="connsiteX144" fmla="*/ 2273300 w 4216400"/>
                <a:gd name="connsiteY144" fmla="*/ 431800 h 4038600"/>
                <a:gd name="connsiteX145" fmla="*/ 1727200 w 4216400"/>
                <a:gd name="connsiteY145" fmla="*/ 406400 h 4038600"/>
                <a:gd name="connsiteX146" fmla="*/ 1320800 w 4216400"/>
                <a:gd name="connsiteY146" fmla="*/ 419100 h 4038600"/>
                <a:gd name="connsiteX147" fmla="*/ 1206500 w 4216400"/>
                <a:gd name="connsiteY147" fmla="*/ 431800 h 4038600"/>
                <a:gd name="connsiteX148" fmla="*/ 1079500 w 4216400"/>
                <a:gd name="connsiteY148" fmla="*/ 469900 h 4038600"/>
                <a:gd name="connsiteX149" fmla="*/ 1041400 w 4216400"/>
                <a:gd name="connsiteY149" fmla="*/ 482600 h 4038600"/>
                <a:gd name="connsiteX150" fmla="*/ 1003300 w 4216400"/>
                <a:gd name="connsiteY150" fmla="*/ 495300 h 4038600"/>
                <a:gd name="connsiteX151" fmla="*/ 927100 w 4216400"/>
                <a:gd name="connsiteY151" fmla="*/ 533400 h 4038600"/>
                <a:gd name="connsiteX152" fmla="*/ 876300 w 4216400"/>
                <a:gd name="connsiteY152" fmla="*/ 546100 h 4038600"/>
                <a:gd name="connsiteX153" fmla="*/ 838200 w 4216400"/>
                <a:gd name="connsiteY153" fmla="*/ 558800 h 4038600"/>
                <a:gd name="connsiteX154" fmla="*/ 787400 w 4216400"/>
                <a:gd name="connsiteY154" fmla="*/ 571500 h 4038600"/>
                <a:gd name="connsiteX155" fmla="*/ 673100 w 4216400"/>
                <a:gd name="connsiteY155" fmla="*/ 609600 h 4038600"/>
                <a:gd name="connsiteX156" fmla="*/ 635000 w 4216400"/>
                <a:gd name="connsiteY156" fmla="*/ 622300 h 4038600"/>
                <a:gd name="connsiteX157" fmla="*/ 596900 w 4216400"/>
                <a:gd name="connsiteY157" fmla="*/ 635000 h 4038600"/>
                <a:gd name="connsiteX158" fmla="*/ 508000 w 4216400"/>
                <a:gd name="connsiteY158" fmla="*/ 685800 h 4038600"/>
                <a:gd name="connsiteX159" fmla="*/ 406400 w 4216400"/>
                <a:gd name="connsiteY159" fmla="*/ 749300 h 4038600"/>
                <a:gd name="connsiteX160" fmla="*/ 330200 w 4216400"/>
                <a:gd name="connsiteY160" fmla="*/ 825500 h 4038600"/>
                <a:gd name="connsiteX161" fmla="*/ 266700 w 4216400"/>
                <a:gd name="connsiteY161" fmla="*/ 914400 h 4038600"/>
                <a:gd name="connsiteX162" fmla="*/ 241300 w 4216400"/>
                <a:gd name="connsiteY162" fmla="*/ 990600 h 4038600"/>
                <a:gd name="connsiteX163" fmla="*/ 228600 w 4216400"/>
                <a:gd name="connsiteY163" fmla="*/ 1028700 h 4038600"/>
                <a:gd name="connsiteX164" fmla="*/ 203200 w 4216400"/>
                <a:gd name="connsiteY164" fmla="*/ 1066800 h 4038600"/>
                <a:gd name="connsiteX165" fmla="*/ 190500 w 4216400"/>
                <a:gd name="connsiteY165" fmla="*/ 1117600 h 4038600"/>
                <a:gd name="connsiteX166" fmla="*/ 177800 w 4216400"/>
                <a:gd name="connsiteY166" fmla="*/ 1155700 h 4038600"/>
                <a:gd name="connsiteX167" fmla="*/ 152400 w 4216400"/>
                <a:gd name="connsiteY167" fmla="*/ 1257300 h 4038600"/>
                <a:gd name="connsiteX168" fmla="*/ 114300 w 4216400"/>
                <a:gd name="connsiteY168" fmla="*/ 1384300 h 4038600"/>
                <a:gd name="connsiteX169" fmla="*/ 101600 w 4216400"/>
                <a:gd name="connsiteY169" fmla="*/ 1422400 h 4038600"/>
                <a:gd name="connsiteX170" fmla="*/ 76200 w 4216400"/>
                <a:gd name="connsiteY170" fmla="*/ 1562100 h 4038600"/>
                <a:gd name="connsiteX171" fmla="*/ 63500 w 4216400"/>
                <a:gd name="connsiteY171" fmla="*/ 2362200 h 4038600"/>
                <a:gd name="connsiteX172" fmla="*/ 50800 w 4216400"/>
                <a:gd name="connsiteY172" fmla="*/ 2425700 h 4038600"/>
                <a:gd name="connsiteX173" fmla="*/ 12700 w 4216400"/>
                <a:gd name="connsiteY173" fmla="*/ 2565400 h 4038600"/>
                <a:gd name="connsiteX174" fmla="*/ 0 w 4216400"/>
                <a:gd name="connsiteY174" fmla="*/ 2806700 h 4038600"/>
                <a:gd name="connsiteX175" fmla="*/ 12700 w 4216400"/>
                <a:gd name="connsiteY175" fmla="*/ 2882900 h 4038600"/>
                <a:gd name="connsiteX176" fmla="*/ 50800 w 4216400"/>
                <a:gd name="connsiteY176" fmla="*/ 3022600 h 4038600"/>
                <a:gd name="connsiteX177" fmla="*/ 76200 w 4216400"/>
                <a:gd name="connsiteY177" fmla="*/ 3086100 h 4038600"/>
                <a:gd name="connsiteX178" fmla="*/ 88900 w 4216400"/>
                <a:gd name="connsiteY178" fmla="*/ 3136900 h 4038600"/>
                <a:gd name="connsiteX179" fmla="*/ 127000 w 4216400"/>
                <a:gd name="connsiteY179" fmla="*/ 3238500 h 4038600"/>
                <a:gd name="connsiteX180" fmla="*/ 152400 w 4216400"/>
                <a:gd name="connsiteY180" fmla="*/ 3378200 h 4038600"/>
                <a:gd name="connsiteX181" fmla="*/ 165100 w 4216400"/>
                <a:gd name="connsiteY181" fmla="*/ 3429000 h 4038600"/>
                <a:gd name="connsiteX182" fmla="*/ 177800 w 4216400"/>
                <a:gd name="connsiteY182" fmla="*/ 3568700 h 4038600"/>
                <a:gd name="connsiteX183" fmla="*/ 203200 w 4216400"/>
                <a:gd name="connsiteY183" fmla="*/ 3911600 h 4038600"/>
                <a:gd name="connsiteX184" fmla="*/ 254000 w 4216400"/>
                <a:gd name="connsiteY184" fmla="*/ 3975100 h 4038600"/>
                <a:gd name="connsiteX185" fmla="*/ 330200 w 4216400"/>
                <a:gd name="connsiteY185" fmla="*/ 4000500 h 4038600"/>
                <a:gd name="connsiteX186" fmla="*/ 584200 w 4216400"/>
                <a:gd name="connsiteY186" fmla="*/ 3987800 h 4038600"/>
                <a:gd name="connsiteX187" fmla="*/ 850900 w 4216400"/>
                <a:gd name="connsiteY187" fmla="*/ 4000500 h 4038600"/>
                <a:gd name="connsiteX188" fmla="*/ 1460500 w 4216400"/>
                <a:gd name="connsiteY188" fmla="*/ 4013200 h 4038600"/>
                <a:gd name="connsiteX189" fmla="*/ 1778000 w 4216400"/>
                <a:gd name="connsiteY189" fmla="*/ 4000500 h 4038600"/>
                <a:gd name="connsiteX190" fmla="*/ 2019300 w 4216400"/>
                <a:gd name="connsiteY190" fmla="*/ 3975100 h 4038600"/>
                <a:gd name="connsiteX191" fmla="*/ 2057400 w 4216400"/>
                <a:gd name="connsiteY191" fmla="*/ 3949700 h 4038600"/>
                <a:gd name="connsiteX192" fmla="*/ 2489200 w 4216400"/>
                <a:gd name="connsiteY192" fmla="*/ 3962400 h 4038600"/>
                <a:gd name="connsiteX193" fmla="*/ 2578100 w 4216400"/>
                <a:gd name="connsiteY193" fmla="*/ 3975100 h 4038600"/>
                <a:gd name="connsiteX194" fmla="*/ 2832100 w 4216400"/>
                <a:gd name="connsiteY194" fmla="*/ 4000500 h 4038600"/>
                <a:gd name="connsiteX195" fmla="*/ 2971800 w 4216400"/>
                <a:gd name="connsiteY195" fmla="*/ 4013200 h 4038600"/>
                <a:gd name="connsiteX196" fmla="*/ 3048000 w 4216400"/>
                <a:gd name="connsiteY196" fmla="*/ 4025900 h 4038600"/>
                <a:gd name="connsiteX197" fmla="*/ 3340100 w 4216400"/>
                <a:gd name="connsiteY197" fmla="*/ 4038600 h 4038600"/>
                <a:gd name="connsiteX198" fmla="*/ 3530600 w 4216400"/>
                <a:gd name="connsiteY198" fmla="*/ 4013200 h 4038600"/>
                <a:gd name="connsiteX199" fmla="*/ 3581400 w 4216400"/>
                <a:gd name="connsiteY199" fmla="*/ 3987800 h 4038600"/>
                <a:gd name="connsiteX200" fmla="*/ 3733800 w 4216400"/>
                <a:gd name="connsiteY200" fmla="*/ 3949700 h 4038600"/>
                <a:gd name="connsiteX201" fmla="*/ 3784600 w 4216400"/>
                <a:gd name="connsiteY201" fmla="*/ 3937000 h 4038600"/>
                <a:gd name="connsiteX202" fmla="*/ 3911600 w 4216400"/>
                <a:gd name="connsiteY202" fmla="*/ 3898900 h 4038600"/>
                <a:gd name="connsiteX203" fmla="*/ 4013200 w 4216400"/>
                <a:gd name="connsiteY203" fmla="*/ 3886200 h 4038600"/>
                <a:gd name="connsiteX204" fmla="*/ 4051300 w 4216400"/>
                <a:gd name="connsiteY204" fmla="*/ 3860800 h 4038600"/>
                <a:gd name="connsiteX205" fmla="*/ 4102100 w 4216400"/>
                <a:gd name="connsiteY205" fmla="*/ 3784600 h 4038600"/>
                <a:gd name="connsiteX206" fmla="*/ 4165600 w 4216400"/>
                <a:gd name="connsiteY206" fmla="*/ 3657600 h 4038600"/>
                <a:gd name="connsiteX207" fmla="*/ 4191000 w 4216400"/>
                <a:gd name="connsiteY207" fmla="*/ 3619500 h 4038600"/>
                <a:gd name="connsiteX208" fmla="*/ 4203700 w 4216400"/>
                <a:gd name="connsiteY208" fmla="*/ 3505200 h 4038600"/>
                <a:gd name="connsiteX209" fmla="*/ 4216400 w 4216400"/>
                <a:gd name="connsiteY209" fmla="*/ 3416300 h 4038600"/>
                <a:gd name="connsiteX210" fmla="*/ 4191000 w 4216400"/>
                <a:gd name="connsiteY210" fmla="*/ 3263900 h 4038600"/>
                <a:gd name="connsiteX211" fmla="*/ 4165600 w 4216400"/>
                <a:gd name="connsiteY211" fmla="*/ 2997200 h 4038600"/>
                <a:gd name="connsiteX212" fmla="*/ 4152900 w 4216400"/>
                <a:gd name="connsiteY212" fmla="*/ 2946400 h 4038600"/>
                <a:gd name="connsiteX213" fmla="*/ 4114800 w 4216400"/>
                <a:gd name="connsiteY213" fmla="*/ 2768600 h 4038600"/>
                <a:gd name="connsiteX214" fmla="*/ 4102100 w 4216400"/>
                <a:gd name="connsiteY214" fmla="*/ 2730500 h 4038600"/>
                <a:gd name="connsiteX215" fmla="*/ 4089400 w 4216400"/>
                <a:gd name="connsiteY215" fmla="*/ 2641600 h 4038600"/>
                <a:gd name="connsiteX216" fmla="*/ 4076700 w 4216400"/>
                <a:gd name="connsiteY216" fmla="*/ 2501900 h 4038600"/>
                <a:gd name="connsiteX217" fmla="*/ 4064000 w 4216400"/>
                <a:gd name="connsiteY217" fmla="*/ 2438400 h 4038600"/>
                <a:gd name="connsiteX218" fmla="*/ 4025900 w 4216400"/>
                <a:gd name="connsiteY218" fmla="*/ 2171700 h 4038600"/>
                <a:gd name="connsiteX219" fmla="*/ 4013200 w 4216400"/>
                <a:gd name="connsiteY219" fmla="*/ 2133600 h 4038600"/>
                <a:gd name="connsiteX220" fmla="*/ 4000500 w 4216400"/>
                <a:gd name="connsiteY220" fmla="*/ 2032000 h 4038600"/>
                <a:gd name="connsiteX221" fmla="*/ 3987800 w 4216400"/>
                <a:gd name="connsiteY221" fmla="*/ 1866900 h 4038600"/>
                <a:gd name="connsiteX222" fmla="*/ 3962400 w 4216400"/>
                <a:gd name="connsiteY222" fmla="*/ 1676400 h 4038600"/>
                <a:gd name="connsiteX223" fmla="*/ 3962400 w 4216400"/>
                <a:gd name="connsiteY223" fmla="*/ 1130300 h 4038600"/>
                <a:gd name="connsiteX224" fmla="*/ 3975100 w 4216400"/>
                <a:gd name="connsiteY224" fmla="*/ 1092200 h 4038600"/>
                <a:gd name="connsiteX225" fmla="*/ 3987800 w 4216400"/>
                <a:gd name="connsiteY225" fmla="*/ 1028700 h 4038600"/>
                <a:gd name="connsiteX226" fmla="*/ 4000500 w 4216400"/>
                <a:gd name="connsiteY226" fmla="*/ 939800 h 4038600"/>
                <a:gd name="connsiteX227" fmla="*/ 4013200 w 4216400"/>
                <a:gd name="connsiteY227" fmla="*/ 863600 h 4038600"/>
                <a:gd name="connsiteX228" fmla="*/ 4000500 w 4216400"/>
                <a:gd name="connsiteY228" fmla="*/ 520700 h 4038600"/>
                <a:gd name="connsiteX229" fmla="*/ 3962400 w 4216400"/>
                <a:gd name="connsiteY229" fmla="*/ 317500 h 4038600"/>
                <a:gd name="connsiteX230" fmla="*/ 3949700 w 4216400"/>
                <a:gd name="connsiteY230" fmla="*/ 279400 h 4038600"/>
                <a:gd name="connsiteX231" fmla="*/ 3924300 w 4216400"/>
                <a:gd name="connsiteY231" fmla="*/ 190500 h 4038600"/>
                <a:gd name="connsiteX232" fmla="*/ 3886200 w 4216400"/>
                <a:gd name="connsiteY232" fmla="*/ 152400 h 4038600"/>
                <a:gd name="connsiteX233" fmla="*/ 3860800 w 4216400"/>
                <a:gd name="connsiteY233" fmla="*/ 114300 h 4038600"/>
                <a:gd name="connsiteX234" fmla="*/ 3784600 w 4216400"/>
                <a:gd name="connsiteY234" fmla="*/ 88900 h 4038600"/>
                <a:gd name="connsiteX235" fmla="*/ 3708400 w 4216400"/>
                <a:gd name="connsiteY235" fmla="*/ 63500 h 4038600"/>
                <a:gd name="connsiteX236" fmla="*/ 3606800 w 4216400"/>
                <a:gd name="connsiteY236" fmla="*/ 38100 h 4038600"/>
                <a:gd name="connsiteX237" fmla="*/ 3314700 w 4216400"/>
                <a:gd name="connsiteY237" fmla="*/ 25400 h 4038600"/>
                <a:gd name="connsiteX238" fmla="*/ 3213100 w 4216400"/>
                <a:gd name="connsiteY238" fmla="*/ 12700 h 4038600"/>
                <a:gd name="connsiteX239" fmla="*/ 3162300 w 4216400"/>
                <a:gd name="connsiteY239" fmla="*/ 0 h 4038600"/>
                <a:gd name="connsiteX240" fmla="*/ 2959100 w 4216400"/>
                <a:gd name="connsiteY240" fmla="*/ 38100 h 4038600"/>
                <a:gd name="connsiteX241" fmla="*/ 2882900 w 4216400"/>
                <a:gd name="connsiteY241" fmla="*/ 63500 h 4038600"/>
                <a:gd name="connsiteX242" fmla="*/ 2844800 w 4216400"/>
                <a:gd name="connsiteY242" fmla="*/ 76200 h 4038600"/>
                <a:gd name="connsiteX243" fmla="*/ 2717800 w 4216400"/>
                <a:gd name="connsiteY243" fmla="*/ 101600 h 4038600"/>
                <a:gd name="connsiteX244" fmla="*/ 2641600 w 4216400"/>
                <a:gd name="connsiteY244" fmla="*/ 114300 h 4038600"/>
                <a:gd name="connsiteX245" fmla="*/ 2565400 w 4216400"/>
                <a:gd name="connsiteY245" fmla="*/ 139700 h 4038600"/>
                <a:gd name="connsiteX246" fmla="*/ 2514600 w 4216400"/>
                <a:gd name="connsiteY246" fmla="*/ 152400 h 4038600"/>
                <a:gd name="connsiteX247" fmla="*/ 2438400 w 4216400"/>
                <a:gd name="connsiteY247" fmla="*/ 177800 h 4038600"/>
                <a:gd name="connsiteX248" fmla="*/ 2336800 w 4216400"/>
                <a:gd name="connsiteY248" fmla="*/ 203200 h 4038600"/>
                <a:gd name="connsiteX249" fmla="*/ 2298700 w 4216400"/>
                <a:gd name="connsiteY249" fmla="*/ 215900 h 4038600"/>
                <a:gd name="connsiteX250" fmla="*/ 2260600 w 4216400"/>
                <a:gd name="connsiteY250" fmla="*/ 241300 h 4038600"/>
                <a:gd name="connsiteX251" fmla="*/ 2222500 w 4216400"/>
                <a:gd name="connsiteY251" fmla="*/ 254000 h 4038600"/>
                <a:gd name="connsiteX252" fmla="*/ 2133600 w 4216400"/>
                <a:gd name="connsiteY252" fmla="*/ 304800 h 4038600"/>
                <a:gd name="connsiteX253" fmla="*/ 2095500 w 4216400"/>
                <a:gd name="connsiteY253" fmla="*/ 317500 h 4038600"/>
                <a:gd name="connsiteX254" fmla="*/ 2057400 w 4216400"/>
                <a:gd name="connsiteY254" fmla="*/ 342900 h 4038600"/>
                <a:gd name="connsiteX255" fmla="*/ 2019300 w 4216400"/>
                <a:gd name="connsiteY255" fmla="*/ 355600 h 4038600"/>
                <a:gd name="connsiteX256" fmla="*/ 1981200 w 4216400"/>
                <a:gd name="connsiteY256" fmla="*/ 381000 h 4038600"/>
                <a:gd name="connsiteX257" fmla="*/ 1943100 w 4216400"/>
                <a:gd name="connsiteY257" fmla="*/ 393700 h 4038600"/>
                <a:gd name="connsiteX258" fmla="*/ 1905000 w 4216400"/>
                <a:gd name="connsiteY258" fmla="*/ 419100 h 4038600"/>
                <a:gd name="connsiteX259" fmla="*/ 1866900 w 4216400"/>
                <a:gd name="connsiteY259" fmla="*/ 431800 h 4038600"/>
                <a:gd name="connsiteX260" fmla="*/ 1841500 w 4216400"/>
                <a:gd name="connsiteY260" fmla="*/ 444500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4216400" h="4038600">
                  <a:moveTo>
                    <a:pt x="457200" y="1092200"/>
                  </a:moveTo>
                  <a:lnTo>
                    <a:pt x="457200" y="1092200"/>
                  </a:lnTo>
                  <a:cubicBezTo>
                    <a:pt x="436033" y="1121833"/>
                    <a:pt x="410965" y="1149036"/>
                    <a:pt x="393700" y="1181100"/>
                  </a:cubicBezTo>
                  <a:cubicBezTo>
                    <a:pt x="381006" y="1204674"/>
                    <a:pt x="376767" y="1231900"/>
                    <a:pt x="368300" y="1257300"/>
                  </a:cubicBezTo>
                  <a:cubicBezTo>
                    <a:pt x="364067" y="1270000"/>
                    <a:pt x="363026" y="1284261"/>
                    <a:pt x="355600" y="1295400"/>
                  </a:cubicBezTo>
                  <a:cubicBezTo>
                    <a:pt x="347133" y="1308100"/>
                    <a:pt x="336399" y="1319552"/>
                    <a:pt x="330200" y="1333500"/>
                  </a:cubicBezTo>
                  <a:lnTo>
                    <a:pt x="292100" y="1447800"/>
                  </a:lnTo>
                  <a:lnTo>
                    <a:pt x="279400" y="1485900"/>
                  </a:lnTo>
                  <a:cubicBezTo>
                    <a:pt x="283633" y="1532467"/>
                    <a:pt x="287447" y="1579073"/>
                    <a:pt x="292100" y="1625600"/>
                  </a:cubicBezTo>
                  <a:cubicBezTo>
                    <a:pt x="295914" y="1663744"/>
                    <a:pt x="304800" y="1701566"/>
                    <a:pt x="304800" y="1739900"/>
                  </a:cubicBezTo>
                  <a:cubicBezTo>
                    <a:pt x="304800" y="1786659"/>
                    <a:pt x="298280" y="1833251"/>
                    <a:pt x="292100" y="1879600"/>
                  </a:cubicBezTo>
                  <a:cubicBezTo>
                    <a:pt x="287137" y="1916821"/>
                    <a:pt x="276495" y="1934217"/>
                    <a:pt x="266700" y="1968500"/>
                  </a:cubicBezTo>
                  <a:cubicBezTo>
                    <a:pt x="261905" y="1985283"/>
                    <a:pt x="258233" y="2002367"/>
                    <a:pt x="254000" y="2019300"/>
                  </a:cubicBezTo>
                  <a:cubicBezTo>
                    <a:pt x="258233" y="2099733"/>
                    <a:pt x="262105" y="2180187"/>
                    <a:pt x="266700" y="2260600"/>
                  </a:cubicBezTo>
                  <a:cubicBezTo>
                    <a:pt x="271342" y="2341828"/>
                    <a:pt x="269082" y="2442900"/>
                    <a:pt x="292100" y="2527300"/>
                  </a:cubicBezTo>
                  <a:cubicBezTo>
                    <a:pt x="299145" y="2553131"/>
                    <a:pt x="302648" y="2581223"/>
                    <a:pt x="317500" y="2603500"/>
                  </a:cubicBezTo>
                  <a:lnTo>
                    <a:pt x="368300" y="2679700"/>
                  </a:lnTo>
                  <a:cubicBezTo>
                    <a:pt x="376767" y="2692400"/>
                    <a:pt x="388873" y="2703320"/>
                    <a:pt x="393700" y="2717800"/>
                  </a:cubicBezTo>
                  <a:cubicBezTo>
                    <a:pt x="397933" y="2730500"/>
                    <a:pt x="398974" y="2744761"/>
                    <a:pt x="406400" y="2755900"/>
                  </a:cubicBezTo>
                  <a:cubicBezTo>
                    <a:pt x="416363" y="2770844"/>
                    <a:pt x="433473" y="2779823"/>
                    <a:pt x="444500" y="2794000"/>
                  </a:cubicBezTo>
                  <a:cubicBezTo>
                    <a:pt x="463242" y="2818097"/>
                    <a:pt x="478367" y="2844800"/>
                    <a:pt x="495300" y="2870200"/>
                  </a:cubicBezTo>
                  <a:cubicBezTo>
                    <a:pt x="503767" y="2882900"/>
                    <a:pt x="509907" y="2897507"/>
                    <a:pt x="520700" y="2908300"/>
                  </a:cubicBezTo>
                  <a:cubicBezTo>
                    <a:pt x="533400" y="2921000"/>
                    <a:pt x="544623" y="2935373"/>
                    <a:pt x="558800" y="2946400"/>
                  </a:cubicBezTo>
                  <a:cubicBezTo>
                    <a:pt x="582897" y="2965142"/>
                    <a:pt x="613414" y="2975614"/>
                    <a:pt x="635000" y="2997200"/>
                  </a:cubicBezTo>
                  <a:cubicBezTo>
                    <a:pt x="647700" y="3009900"/>
                    <a:pt x="661602" y="3021502"/>
                    <a:pt x="673100" y="3035300"/>
                  </a:cubicBezTo>
                  <a:cubicBezTo>
                    <a:pt x="682871" y="3047026"/>
                    <a:pt x="687707" y="3062607"/>
                    <a:pt x="698500" y="3073400"/>
                  </a:cubicBezTo>
                  <a:cubicBezTo>
                    <a:pt x="709293" y="3084193"/>
                    <a:pt x="723900" y="3090333"/>
                    <a:pt x="736600" y="3098800"/>
                  </a:cubicBezTo>
                  <a:cubicBezTo>
                    <a:pt x="804333" y="3200400"/>
                    <a:pt x="715433" y="3077633"/>
                    <a:pt x="800100" y="3162300"/>
                  </a:cubicBezTo>
                  <a:cubicBezTo>
                    <a:pt x="810893" y="3173093"/>
                    <a:pt x="813581" y="3190865"/>
                    <a:pt x="825500" y="3200400"/>
                  </a:cubicBezTo>
                  <a:cubicBezTo>
                    <a:pt x="835953" y="3208763"/>
                    <a:pt x="851626" y="3207113"/>
                    <a:pt x="863600" y="3213100"/>
                  </a:cubicBezTo>
                  <a:cubicBezTo>
                    <a:pt x="877252" y="3219926"/>
                    <a:pt x="888048" y="3231674"/>
                    <a:pt x="901700" y="3238500"/>
                  </a:cubicBezTo>
                  <a:cubicBezTo>
                    <a:pt x="1006807" y="3291054"/>
                    <a:pt x="858464" y="3197318"/>
                    <a:pt x="990600" y="3276600"/>
                  </a:cubicBezTo>
                  <a:cubicBezTo>
                    <a:pt x="1016777" y="3292306"/>
                    <a:pt x="1041400" y="3310467"/>
                    <a:pt x="1066800" y="3327400"/>
                  </a:cubicBezTo>
                  <a:lnTo>
                    <a:pt x="1104900" y="3352800"/>
                  </a:lnTo>
                  <a:cubicBezTo>
                    <a:pt x="1113367" y="3365500"/>
                    <a:pt x="1119507" y="3380107"/>
                    <a:pt x="1130300" y="3390900"/>
                  </a:cubicBezTo>
                  <a:cubicBezTo>
                    <a:pt x="1141093" y="3401693"/>
                    <a:pt x="1158865" y="3404381"/>
                    <a:pt x="1168400" y="3416300"/>
                  </a:cubicBezTo>
                  <a:cubicBezTo>
                    <a:pt x="1176763" y="3426753"/>
                    <a:pt x="1176867" y="3441700"/>
                    <a:pt x="1181100" y="3454400"/>
                  </a:cubicBezTo>
                  <a:cubicBezTo>
                    <a:pt x="1108307" y="3563589"/>
                    <a:pt x="1205234" y="3435093"/>
                    <a:pt x="1117600" y="3505200"/>
                  </a:cubicBezTo>
                  <a:cubicBezTo>
                    <a:pt x="1035536" y="3570852"/>
                    <a:pt x="1149865" y="3524078"/>
                    <a:pt x="1054100" y="3556000"/>
                  </a:cubicBezTo>
                  <a:cubicBezTo>
                    <a:pt x="1049867" y="3568700"/>
                    <a:pt x="1041400" y="3580713"/>
                    <a:pt x="1041400" y="3594100"/>
                  </a:cubicBezTo>
                  <a:cubicBezTo>
                    <a:pt x="1041400" y="3600127"/>
                    <a:pt x="1061902" y="3696971"/>
                    <a:pt x="1066800" y="3708400"/>
                  </a:cubicBezTo>
                  <a:cubicBezTo>
                    <a:pt x="1072813" y="3722429"/>
                    <a:pt x="1079257" y="3738410"/>
                    <a:pt x="1092200" y="3746500"/>
                  </a:cubicBezTo>
                  <a:cubicBezTo>
                    <a:pt x="1112813" y="3759383"/>
                    <a:pt x="1189459" y="3777165"/>
                    <a:pt x="1219200" y="3784600"/>
                  </a:cubicBezTo>
                  <a:cubicBezTo>
                    <a:pt x="1244094" y="3780451"/>
                    <a:pt x="1331007" y="3766807"/>
                    <a:pt x="1358900" y="3759200"/>
                  </a:cubicBezTo>
                  <a:cubicBezTo>
                    <a:pt x="1384731" y="3752155"/>
                    <a:pt x="1435100" y="3733800"/>
                    <a:pt x="1435100" y="3733800"/>
                  </a:cubicBezTo>
                  <a:cubicBezTo>
                    <a:pt x="1467022" y="3638035"/>
                    <a:pt x="1420248" y="3752364"/>
                    <a:pt x="1485900" y="3670300"/>
                  </a:cubicBezTo>
                  <a:cubicBezTo>
                    <a:pt x="1494263" y="3659847"/>
                    <a:pt x="1491174" y="3643339"/>
                    <a:pt x="1498600" y="3632200"/>
                  </a:cubicBezTo>
                  <a:cubicBezTo>
                    <a:pt x="1508563" y="3617256"/>
                    <a:pt x="1524000" y="3606800"/>
                    <a:pt x="1536700" y="3594100"/>
                  </a:cubicBezTo>
                  <a:cubicBezTo>
                    <a:pt x="1540933" y="3581400"/>
                    <a:pt x="1542899" y="3567702"/>
                    <a:pt x="1549400" y="3556000"/>
                  </a:cubicBezTo>
                  <a:cubicBezTo>
                    <a:pt x="1564225" y="3529315"/>
                    <a:pt x="1590547" y="3508760"/>
                    <a:pt x="1600200" y="3479800"/>
                  </a:cubicBezTo>
                  <a:cubicBezTo>
                    <a:pt x="1610529" y="3448812"/>
                    <a:pt x="1613681" y="3428219"/>
                    <a:pt x="1638300" y="3403600"/>
                  </a:cubicBezTo>
                  <a:cubicBezTo>
                    <a:pt x="1649093" y="3392807"/>
                    <a:pt x="1663700" y="3386667"/>
                    <a:pt x="1676400" y="3378200"/>
                  </a:cubicBezTo>
                  <a:cubicBezTo>
                    <a:pt x="1716652" y="3317823"/>
                    <a:pt x="1687320" y="3344927"/>
                    <a:pt x="1778000" y="3314700"/>
                  </a:cubicBezTo>
                  <a:lnTo>
                    <a:pt x="1816100" y="3302000"/>
                  </a:lnTo>
                  <a:cubicBezTo>
                    <a:pt x="1828800" y="3306233"/>
                    <a:pt x="1843747" y="3306337"/>
                    <a:pt x="1854200" y="3314700"/>
                  </a:cubicBezTo>
                  <a:cubicBezTo>
                    <a:pt x="1899471" y="3350917"/>
                    <a:pt x="1888473" y="3441530"/>
                    <a:pt x="1892300" y="3479800"/>
                  </a:cubicBezTo>
                  <a:cubicBezTo>
                    <a:pt x="1879066" y="3519503"/>
                    <a:pt x="1866231" y="3569146"/>
                    <a:pt x="1828800" y="3594100"/>
                  </a:cubicBezTo>
                  <a:lnTo>
                    <a:pt x="1790700" y="3619500"/>
                  </a:lnTo>
                  <a:cubicBezTo>
                    <a:pt x="1732474" y="3706839"/>
                    <a:pt x="1749553" y="3666740"/>
                    <a:pt x="1727200" y="3733800"/>
                  </a:cubicBezTo>
                  <a:cubicBezTo>
                    <a:pt x="1731433" y="3746500"/>
                    <a:pt x="1736222" y="3759028"/>
                    <a:pt x="1739900" y="3771900"/>
                  </a:cubicBezTo>
                  <a:cubicBezTo>
                    <a:pt x="1744695" y="3788683"/>
                    <a:pt x="1741696" y="3809070"/>
                    <a:pt x="1752600" y="3822700"/>
                  </a:cubicBezTo>
                  <a:cubicBezTo>
                    <a:pt x="1760963" y="3833153"/>
                    <a:pt x="1777573" y="3832775"/>
                    <a:pt x="1790700" y="3835400"/>
                  </a:cubicBezTo>
                  <a:cubicBezTo>
                    <a:pt x="1820053" y="3841271"/>
                    <a:pt x="1849967" y="3843867"/>
                    <a:pt x="1879600" y="3848100"/>
                  </a:cubicBezTo>
                  <a:cubicBezTo>
                    <a:pt x="1892300" y="3839633"/>
                    <a:pt x="1903671" y="3828713"/>
                    <a:pt x="1917700" y="3822700"/>
                  </a:cubicBezTo>
                  <a:cubicBezTo>
                    <a:pt x="1956674" y="3805997"/>
                    <a:pt x="2058805" y="3800299"/>
                    <a:pt x="2082800" y="3797300"/>
                  </a:cubicBezTo>
                  <a:cubicBezTo>
                    <a:pt x="2112503" y="3793587"/>
                    <a:pt x="2142067" y="3788833"/>
                    <a:pt x="2171700" y="3784600"/>
                  </a:cubicBezTo>
                  <a:cubicBezTo>
                    <a:pt x="2184400" y="3780367"/>
                    <a:pt x="2200334" y="3781366"/>
                    <a:pt x="2209800" y="3771900"/>
                  </a:cubicBezTo>
                  <a:cubicBezTo>
                    <a:pt x="2231386" y="3750314"/>
                    <a:pt x="2250947" y="3724660"/>
                    <a:pt x="2260600" y="3695700"/>
                  </a:cubicBezTo>
                  <a:cubicBezTo>
                    <a:pt x="2269659" y="3668523"/>
                    <a:pt x="2275529" y="3639775"/>
                    <a:pt x="2298700" y="3619500"/>
                  </a:cubicBezTo>
                  <a:cubicBezTo>
                    <a:pt x="2321674" y="3599398"/>
                    <a:pt x="2345940" y="3578353"/>
                    <a:pt x="2374900" y="3568700"/>
                  </a:cubicBezTo>
                  <a:cubicBezTo>
                    <a:pt x="2465580" y="3538473"/>
                    <a:pt x="2428823" y="3558152"/>
                    <a:pt x="2489200" y="3517900"/>
                  </a:cubicBezTo>
                  <a:cubicBezTo>
                    <a:pt x="2497667" y="3505200"/>
                    <a:pt x="2503807" y="3490593"/>
                    <a:pt x="2514600" y="3479800"/>
                  </a:cubicBezTo>
                  <a:cubicBezTo>
                    <a:pt x="2525393" y="3469007"/>
                    <a:pt x="2543165" y="3466319"/>
                    <a:pt x="2552700" y="3454400"/>
                  </a:cubicBezTo>
                  <a:cubicBezTo>
                    <a:pt x="2561063" y="3443947"/>
                    <a:pt x="2559413" y="3428274"/>
                    <a:pt x="2565400" y="3416300"/>
                  </a:cubicBezTo>
                  <a:cubicBezTo>
                    <a:pt x="2572226" y="3402648"/>
                    <a:pt x="2584601" y="3392148"/>
                    <a:pt x="2590800" y="3378200"/>
                  </a:cubicBezTo>
                  <a:cubicBezTo>
                    <a:pt x="2601674" y="3353734"/>
                    <a:pt x="2607733" y="3327400"/>
                    <a:pt x="2616200" y="3302000"/>
                  </a:cubicBezTo>
                  <a:cubicBezTo>
                    <a:pt x="2620433" y="3289300"/>
                    <a:pt x="2625653" y="3276887"/>
                    <a:pt x="2628900" y="3263900"/>
                  </a:cubicBezTo>
                  <a:cubicBezTo>
                    <a:pt x="2633133" y="3246967"/>
                    <a:pt x="2636584" y="3229818"/>
                    <a:pt x="2641600" y="3213100"/>
                  </a:cubicBezTo>
                  <a:cubicBezTo>
                    <a:pt x="2649293" y="3187455"/>
                    <a:pt x="2658533" y="3162300"/>
                    <a:pt x="2667000" y="3136900"/>
                  </a:cubicBezTo>
                  <a:cubicBezTo>
                    <a:pt x="2675366" y="3111801"/>
                    <a:pt x="2682719" y="3078605"/>
                    <a:pt x="2705100" y="3060700"/>
                  </a:cubicBezTo>
                  <a:cubicBezTo>
                    <a:pt x="2715553" y="3052337"/>
                    <a:pt x="2730500" y="3052233"/>
                    <a:pt x="2743200" y="3048000"/>
                  </a:cubicBezTo>
                  <a:cubicBezTo>
                    <a:pt x="2755900" y="3056467"/>
                    <a:pt x="2767648" y="3066574"/>
                    <a:pt x="2781300" y="3073400"/>
                  </a:cubicBezTo>
                  <a:cubicBezTo>
                    <a:pt x="2793274" y="3079387"/>
                    <a:pt x="2808947" y="3077737"/>
                    <a:pt x="2819400" y="3086100"/>
                  </a:cubicBezTo>
                  <a:cubicBezTo>
                    <a:pt x="2844292" y="3106013"/>
                    <a:pt x="2866916" y="3180698"/>
                    <a:pt x="2870200" y="3200400"/>
                  </a:cubicBezTo>
                  <a:cubicBezTo>
                    <a:pt x="2874433" y="3225800"/>
                    <a:pt x="2877850" y="3251350"/>
                    <a:pt x="2882900" y="3276600"/>
                  </a:cubicBezTo>
                  <a:cubicBezTo>
                    <a:pt x="2906655" y="3395377"/>
                    <a:pt x="2884091" y="3268666"/>
                    <a:pt x="2908300" y="3365500"/>
                  </a:cubicBezTo>
                  <a:cubicBezTo>
                    <a:pt x="2913535" y="3386441"/>
                    <a:pt x="2916767" y="3407833"/>
                    <a:pt x="2921000" y="3429000"/>
                  </a:cubicBezTo>
                  <a:cubicBezTo>
                    <a:pt x="2891013" y="3518960"/>
                    <a:pt x="2887778" y="3489051"/>
                    <a:pt x="2908300" y="3581400"/>
                  </a:cubicBezTo>
                  <a:cubicBezTo>
                    <a:pt x="2911204" y="3594468"/>
                    <a:pt x="2909026" y="3613513"/>
                    <a:pt x="2921000" y="3619500"/>
                  </a:cubicBezTo>
                  <a:cubicBezTo>
                    <a:pt x="2947774" y="3632887"/>
                    <a:pt x="2980267" y="3627967"/>
                    <a:pt x="3009900" y="3632200"/>
                  </a:cubicBezTo>
                  <a:cubicBezTo>
                    <a:pt x="3064933" y="3627967"/>
                    <a:pt x="3121621" y="3633547"/>
                    <a:pt x="3175000" y="3619500"/>
                  </a:cubicBezTo>
                  <a:cubicBezTo>
                    <a:pt x="3204522" y="3611731"/>
                    <a:pt x="3251200" y="3568700"/>
                    <a:pt x="3251200" y="3568700"/>
                  </a:cubicBezTo>
                  <a:cubicBezTo>
                    <a:pt x="3259667" y="3556000"/>
                    <a:pt x="3270401" y="3544548"/>
                    <a:pt x="3276600" y="3530600"/>
                  </a:cubicBezTo>
                  <a:cubicBezTo>
                    <a:pt x="3297964" y="3482531"/>
                    <a:pt x="3305507" y="3441464"/>
                    <a:pt x="3314700" y="3390900"/>
                  </a:cubicBezTo>
                  <a:cubicBezTo>
                    <a:pt x="3319306" y="3365565"/>
                    <a:pt x="3321155" y="3339682"/>
                    <a:pt x="3327400" y="3314700"/>
                  </a:cubicBezTo>
                  <a:cubicBezTo>
                    <a:pt x="3333894" y="3288725"/>
                    <a:pt x="3344333" y="3263900"/>
                    <a:pt x="3352800" y="3238500"/>
                  </a:cubicBezTo>
                  <a:cubicBezTo>
                    <a:pt x="3357033" y="3225800"/>
                    <a:pt x="3358074" y="3211539"/>
                    <a:pt x="3365500" y="3200400"/>
                  </a:cubicBezTo>
                  <a:cubicBezTo>
                    <a:pt x="3382433" y="3175000"/>
                    <a:pt x="3406647" y="3153160"/>
                    <a:pt x="3416300" y="3124200"/>
                  </a:cubicBezTo>
                  <a:lnTo>
                    <a:pt x="3467100" y="2971800"/>
                  </a:lnTo>
                  <a:lnTo>
                    <a:pt x="3479800" y="2933700"/>
                  </a:lnTo>
                  <a:cubicBezTo>
                    <a:pt x="3484033" y="2921000"/>
                    <a:pt x="3489253" y="2908587"/>
                    <a:pt x="3492500" y="2895600"/>
                  </a:cubicBezTo>
                  <a:lnTo>
                    <a:pt x="3505200" y="2844800"/>
                  </a:lnTo>
                  <a:cubicBezTo>
                    <a:pt x="3500967" y="2760133"/>
                    <a:pt x="3502217" y="2675014"/>
                    <a:pt x="3492500" y="2590800"/>
                  </a:cubicBezTo>
                  <a:cubicBezTo>
                    <a:pt x="3489431" y="2564203"/>
                    <a:pt x="3475567" y="2540000"/>
                    <a:pt x="3467100" y="2514600"/>
                  </a:cubicBezTo>
                  <a:lnTo>
                    <a:pt x="3441700" y="2438400"/>
                  </a:lnTo>
                  <a:lnTo>
                    <a:pt x="3416300" y="2362200"/>
                  </a:lnTo>
                  <a:cubicBezTo>
                    <a:pt x="3412067" y="2349500"/>
                    <a:pt x="3406225" y="2337227"/>
                    <a:pt x="3403600" y="2324100"/>
                  </a:cubicBezTo>
                  <a:cubicBezTo>
                    <a:pt x="3387301" y="2242607"/>
                    <a:pt x="3390802" y="2266216"/>
                    <a:pt x="3378200" y="2171700"/>
                  </a:cubicBezTo>
                  <a:cubicBezTo>
                    <a:pt x="3347478" y="1941287"/>
                    <a:pt x="3381898" y="2171489"/>
                    <a:pt x="3352800" y="2006600"/>
                  </a:cubicBezTo>
                  <a:cubicBezTo>
                    <a:pt x="3343850" y="1955883"/>
                    <a:pt x="3327400" y="1854200"/>
                    <a:pt x="3327400" y="1854200"/>
                  </a:cubicBezTo>
                  <a:cubicBezTo>
                    <a:pt x="3331633" y="1748367"/>
                    <a:pt x="3329898" y="1642125"/>
                    <a:pt x="3340100" y="1536700"/>
                  </a:cubicBezTo>
                  <a:cubicBezTo>
                    <a:pt x="3342679" y="1510051"/>
                    <a:pt x="3357033" y="1485900"/>
                    <a:pt x="3365500" y="1460500"/>
                  </a:cubicBezTo>
                  <a:lnTo>
                    <a:pt x="3390900" y="1384300"/>
                  </a:lnTo>
                  <a:cubicBezTo>
                    <a:pt x="3395133" y="1371600"/>
                    <a:pt x="3396174" y="1357339"/>
                    <a:pt x="3403600" y="1346200"/>
                  </a:cubicBezTo>
                  <a:lnTo>
                    <a:pt x="3479800" y="1231900"/>
                  </a:lnTo>
                  <a:cubicBezTo>
                    <a:pt x="3488267" y="1219200"/>
                    <a:pt x="3494407" y="1204593"/>
                    <a:pt x="3505200" y="1193800"/>
                  </a:cubicBezTo>
                  <a:lnTo>
                    <a:pt x="3543300" y="1155700"/>
                  </a:lnTo>
                  <a:cubicBezTo>
                    <a:pt x="3567589" y="1082834"/>
                    <a:pt x="3538606" y="1150849"/>
                    <a:pt x="3594100" y="1079500"/>
                  </a:cubicBezTo>
                  <a:cubicBezTo>
                    <a:pt x="3612842" y="1055403"/>
                    <a:pt x="3627967" y="1028700"/>
                    <a:pt x="3644900" y="1003300"/>
                  </a:cubicBezTo>
                  <a:cubicBezTo>
                    <a:pt x="3653367" y="990600"/>
                    <a:pt x="3665473" y="979680"/>
                    <a:pt x="3670300" y="965200"/>
                  </a:cubicBezTo>
                  <a:cubicBezTo>
                    <a:pt x="3683534" y="925497"/>
                    <a:pt x="3696369" y="875854"/>
                    <a:pt x="3733800" y="850900"/>
                  </a:cubicBezTo>
                  <a:lnTo>
                    <a:pt x="3771900" y="825500"/>
                  </a:lnTo>
                  <a:cubicBezTo>
                    <a:pt x="3803822" y="729735"/>
                    <a:pt x="3760761" y="847777"/>
                    <a:pt x="3810000" y="749300"/>
                  </a:cubicBezTo>
                  <a:cubicBezTo>
                    <a:pt x="3815987" y="737326"/>
                    <a:pt x="3818467" y="723900"/>
                    <a:pt x="3822700" y="711200"/>
                  </a:cubicBezTo>
                  <a:cubicBezTo>
                    <a:pt x="3818467" y="660400"/>
                    <a:pt x="3815956" y="609427"/>
                    <a:pt x="3810000" y="558800"/>
                  </a:cubicBezTo>
                  <a:cubicBezTo>
                    <a:pt x="3807661" y="538919"/>
                    <a:pt x="3791389" y="467131"/>
                    <a:pt x="3784600" y="444500"/>
                  </a:cubicBezTo>
                  <a:cubicBezTo>
                    <a:pt x="3776907" y="418855"/>
                    <a:pt x="3774052" y="390577"/>
                    <a:pt x="3759200" y="368300"/>
                  </a:cubicBezTo>
                  <a:cubicBezTo>
                    <a:pt x="3750733" y="355600"/>
                    <a:pt x="3740626" y="343852"/>
                    <a:pt x="3733800" y="330200"/>
                  </a:cubicBezTo>
                  <a:cubicBezTo>
                    <a:pt x="3727813" y="318226"/>
                    <a:pt x="3730566" y="301566"/>
                    <a:pt x="3721100" y="292100"/>
                  </a:cubicBezTo>
                  <a:cubicBezTo>
                    <a:pt x="3671861" y="242861"/>
                    <a:pt x="3630675" y="236558"/>
                    <a:pt x="3568700" y="215900"/>
                  </a:cubicBezTo>
                  <a:cubicBezTo>
                    <a:pt x="3526272" y="201757"/>
                    <a:pt x="3527640" y="201131"/>
                    <a:pt x="3479800" y="190500"/>
                  </a:cubicBezTo>
                  <a:cubicBezTo>
                    <a:pt x="3357212" y="163258"/>
                    <a:pt x="3477958" y="192672"/>
                    <a:pt x="3340100" y="165100"/>
                  </a:cubicBezTo>
                  <a:cubicBezTo>
                    <a:pt x="3322984" y="161677"/>
                    <a:pt x="3306233" y="156633"/>
                    <a:pt x="3289300" y="152400"/>
                  </a:cubicBezTo>
                  <a:cubicBezTo>
                    <a:pt x="3230033" y="156633"/>
                    <a:pt x="3170260" y="156286"/>
                    <a:pt x="3111500" y="165100"/>
                  </a:cubicBezTo>
                  <a:cubicBezTo>
                    <a:pt x="3017886" y="179142"/>
                    <a:pt x="3059250" y="184875"/>
                    <a:pt x="2997200" y="215900"/>
                  </a:cubicBezTo>
                  <a:cubicBezTo>
                    <a:pt x="2985226" y="221887"/>
                    <a:pt x="2971800" y="224367"/>
                    <a:pt x="2959100" y="228600"/>
                  </a:cubicBezTo>
                  <a:cubicBezTo>
                    <a:pt x="2950633" y="241300"/>
                    <a:pt x="2946643" y="258610"/>
                    <a:pt x="2933700" y="266700"/>
                  </a:cubicBezTo>
                  <a:cubicBezTo>
                    <a:pt x="2910996" y="280890"/>
                    <a:pt x="2882900" y="283633"/>
                    <a:pt x="2857500" y="292100"/>
                  </a:cubicBezTo>
                  <a:lnTo>
                    <a:pt x="2781300" y="317500"/>
                  </a:lnTo>
                  <a:lnTo>
                    <a:pt x="2743200" y="330200"/>
                  </a:lnTo>
                  <a:cubicBezTo>
                    <a:pt x="2730500" y="334433"/>
                    <a:pt x="2718227" y="340275"/>
                    <a:pt x="2705100" y="342900"/>
                  </a:cubicBezTo>
                  <a:cubicBezTo>
                    <a:pt x="2683933" y="347133"/>
                    <a:pt x="2662425" y="349920"/>
                    <a:pt x="2641600" y="355600"/>
                  </a:cubicBezTo>
                  <a:cubicBezTo>
                    <a:pt x="2502302" y="393590"/>
                    <a:pt x="2621714" y="369897"/>
                    <a:pt x="2514600" y="393700"/>
                  </a:cubicBezTo>
                  <a:cubicBezTo>
                    <a:pt x="2475217" y="402452"/>
                    <a:pt x="2413500" y="413586"/>
                    <a:pt x="2374900" y="419100"/>
                  </a:cubicBezTo>
                  <a:cubicBezTo>
                    <a:pt x="2341113" y="423927"/>
                    <a:pt x="2307167" y="427567"/>
                    <a:pt x="2273300" y="431800"/>
                  </a:cubicBezTo>
                  <a:cubicBezTo>
                    <a:pt x="2049014" y="406879"/>
                    <a:pt x="2072875" y="406400"/>
                    <a:pt x="1727200" y="406400"/>
                  </a:cubicBezTo>
                  <a:cubicBezTo>
                    <a:pt x="1591667" y="406400"/>
                    <a:pt x="1456267" y="414867"/>
                    <a:pt x="1320800" y="419100"/>
                  </a:cubicBezTo>
                  <a:cubicBezTo>
                    <a:pt x="1282700" y="423333"/>
                    <a:pt x="1244389" y="425971"/>
                    <a:pt x="1206500" y="431800"/>
                  </a:cubicBezTo>
                  <a:cubicBezTo>
                    <a:pt x="1170855" y="437284"/>
                    <a:pt x="1109169" y="460010"/>
                    <a:pt x="1079500" y="469900"/>
                  </a:cubicBezTo>
                  <a:lnTo>
                    <a:pt x="1041400" y="482600"/>
                  </a:lnTo>
                  <a:cubicBezTo>
                    <a:pt x="1028700" y="486833"/>
                    <a:pt x="1014439" y="487874"/>
                    <a:pt x="1003300" y="495300"/>
                  </a:cubicBezTo>
                  <a:cubicBezTo>
                    <a:pt x="961555" y="523130"/>
                    <a:pt x="973108" y="520255"/>
                    <a:pt x="927100" y="533400"/>
                  </a:cubicBezTo>
                  <a:cubicBezTo>
                    <a:pt x="910317" y="538195"/>
                    <a:pt x="893083" y="541305"/>
                    <a:pt x="876300" y="546100"/>
                  </a:cubicBezTo>
                  <a:cubicBezTo>
                    <a:pt x="863428" y="549778"/>
                    <a:pt x="851072" y="555122"/>
                    <a:pt x="838200" y="558800"/>
                  </a:cubicBezTo>
                  <a:cubicBezTo>
                    <a:pt x="821417" y="563595"/>
                    <a:pt x="804118" y="566484"/>
                    <a:pt x="787400" y="571500"/>
                  </a:cubicBezTo>
                  <a:lnTo>
                    <a:pt x="673100" y="609600"/>
                  </a:lnTo>
                  <a:lnTo>
                    <a:pt x="635000" y="622300"/>
                  </a:lnTo>
                  <a:cubicBezTo>
                    <a:pt x="622300" y="626533"/>
                    <a:pt x="608874" y="629013"/>
                    <a:pt x="596900" y="635000"/>
                  </a:cubicBezTo>
                  <a:cubicBezTo>
                    <a:pt x="443387" y="711757"/>
                    <a:pt x="633656" y="613997"/>
                    <a:pt x="508000" y="685800"/>
                  </a:cubicBezTo>
                  <a:cubicBezTo>
                    <a:pt x="450036" y="718922"/>
                    <a:pt x="459188" y="701790"/>
                    <a:pt x="406400" y="749300"/>
                  </a:cubicBezTo>
                  <a:cubicBezTo>
                    <a:pt x="379700" y="773330"/>
                    <a:pt x="350125" y="795612"/>
                    <a:pt x="330200" y="825500"/>
                  </a:cubicBezTo>
                  <a:cubicBezTo>
                    <a:pt x="293059" y="881212"/>
                    <a:pt x="313958" y="851389"/>
                    <a:pt x="266700" y="914400"/>
                  </a:cubicBezTo>
                  <a:lnTo>
                    <a:pt x="241300" y="990600"/>
                  </a:lnTo>
                  <a:cubicBezTo>
                    <a:pt x="237067" y="1003300"/>
                    <a:pt x="236026" y="1017561"/>
                    <a:pt x="228600" y="1028700"/>
                  </a:cubicBezTo>
                  <a:lnTo>
                    <a:pt x="203200" y="1066800"/>
                  </a:lnTo>
                  <a:cubicBezTo>
                    <a:pt x="198967" y="1083733"/>
                    <a:pt x="195295" y="1100817"/>
                    <a:pt x="190500" y="1117600"/>
                  </a:cubicBezTo>
                  <a:cubicBezTo>
                    <a:pt x="186822" y="1130472"/>
                    <a:pt x="181322" y="1142785"/>
                    <a:pt x="177800" y="1155700"/>
                  </a:cubicBezTo>
                  <a:cubicBezTo>
                    <a:pt x="168615" y="1189379"/>
                    <a:pt x="163439" y="1224182"/>
                    <a:pt x="152400" y="1257300"/>
                  </a:cubicBezTo>
                  <a:cubicBezTo>
                    <a:pt x="92039" y="1438384"/>
                    <a:pt x="152687" y="1249945"/>
                    <a:pt x="114300" y="1384300"/>
                  </a:cubicBezTo>
                  <a:cubicBezTo>
                    <a:pt x="110622" y="1397172"/>
                    <a:pt x="104847" y="1409413"/>
                    <a:pt x="101600" y="1422400"/>
                  </a:cubicBezTo>
                  <a:cubicBezTo>
                    <a:pt x="92725" y="1457900"/>
                    <a:pt x="81861" y="1528131"/>
                    <a:pt x="76200" y="1562100"/>
                  </a:cubicBezTo>
                  <a:cubicBezTo>
                    <a:pt x="71967" y="1828800"/>
                    <a:pt x="71342" y="2095582"/>
                    <a:pt x="63500" y="2362200"/>
                  </a:cubicBezTo>
                  <a:cubicBezTo>
                    <a:pt x="62865" y="2383777"/>
                    <a:pt x="55654" y="2404667"/>
                    <a:pt x="50800" y="2425700"/>
                  </a:cubicBezTo>
                  <a:cubicBezTo>
                    <a:pt x="29315" y="2518802"/>
                    <a:pt x="33693" y="2502422"/>
                    <a:pt x="12700" y="2565400"/>
                  </a:cubicBezTo>
                  <a:cubicBezTo>
                    <a:pt x="8467" y="2645833"/>
                    <a:pt x="0" y="2726155"/>
                    <a:pt x="0" y="2806700"/>
                  </a:cubicBezTo>
                  <a:cubicBezTo>
                    <a:pt x="0" y="2832450"/>
                    <a:pt x="7305" y="2857721"/>
                    <a:pt x="12700" y="2882900"/>
                  </a:cubicBezTo>
                  <a:cubicBezTo>
                    <a:pt x="21481" y="2923876"/>
                    <a:pt x="34679" y="2979611"/>
                    <a:pt x="50800" y="3022600"/>
                  </a:cubicBezTo>
                  <a:cubicBezTo>
                    <a:pt x="58805" y="3043946"/>
                    <a:pt x="68991" y="3064473"/>
                    <a:pt x="76200" y="3086100"/>
                  </a:cubicBezTo>
                  <a:cubicBezTo>
                    <a:pt x="81720" y="3102659"/>
                    <a:pt x="83380" y="3120341"/>
                    <a:pt x="88900" y="3136900"/>
                  </a:cubicBezTo>
                  <a:cubicBezTo>
                    <a:pt x="100554" y="3171861"/>
                    <a:pt x="118083" y="3202830"/>
                    <a:pt x="127000" y="3238500"/>
                  </a:cubicBezTo>
                  <a:cubicBezTo>
                    <a:pt x="140621" y="3292983"/>
                    <a:pt x="141077" y="3321586"/>
                    <a:pt x="152400" y="3378200"/>
                  </a:cubicBezTo>
                  <a:cubicBezTo>
                    <a:pt x="155823" y="3395316"/>
                    <a:pt x="160867" y="3412067"/>
                    <a:pt x="165100" y="3429000"/>
                  </a:cubicBezTo>
                  <a:cubicBezTo>
                    <a:pt x="169333" y="3475567"/>
                    <a:pt x="174790" y="3522038"/>
                    <a:pt x="177800" y="3568700"/>
                  </a:cubicBezTo>
                  <a:cubicBezTo>
                    <a:pt x="184761" y="3676592"/>
                    <a:pt x="181066" y="3800929"/>
                    <a:pt x="203200" y="3911600"/>
                  </a:cubicBezTo>
                  <a:cubicBezTo>
                    <a:pt x="210925" y="3950227"/>
                    <a:pt x="215937" y="3958183"/>
                    <a:pt x="254000" y="3975100"/>
                  </a:cubicBezTo>
                  <a:cubicBezTo>
                    <a:pt x="278466" y="3985974"/>
                    <a:pt x="330200" y="4000500"/>
                    <a:pt x="330200" y="4000500"/>
                  </a:cubicBezTo>
                  <a:cubicBezTo>
                    <a:pt x="414867" y="3996267"/>
                    <a:pt x="499428" y="3987800"/>
                    <a:pt x="584200" y="3987800"/>
                  </a:cubicBezTo>
                  <a:cubicBezTo>
                    <a:pt x="673201" y="3987800"/>
                    <a:pt x="761937" y="3997921"/>
                    <a:pt x="850900" y="4000500"/>
                  </a:cubicBezTo>
                  <a:lnTo>
                    <a:pt x="1460500" y="4013200"/>
                  </a:lnTo>
                  <a:lnTo>
                    <a:pt x="1778000" y="4000500"/>
                  </a:lnTo>
                  <a:cubicBezTo>
                    <a:pt x="1796075" y="3999618"/>
                    <a:pt x="1955970" y="4006765"/>
                    <a:pt x="2019300" y="3975100"/>
                  </a:cubicBezTo>
                  <a:cubicBezTo>
                    <a:pt x="2032952" y="3968274"/>
                    <a:pt x="2044700" y="3958167"/>
                    <a:pt x="2057400" y="3949700"/>
                  </a:cubicBezTo>
                  <a:lnTo>
                    <a:pt x="2489200" y="3962400"/>
                  </a:lnTo>
                  <a:cubicBezTo>
                    <a:pt x="2519099" y="3963858"/>
                    <a:pt x="2548349" y="3971794"/>
                    <a:pt x="2578100" y="3975100"/>
                  </a:cubicBezTo>
                  <a:cubicBezTo>
                    <a:pt x="2662669" y="3984497"/>
                    <a:pt x="2747407" y="3992304"/>
                    <a:pt x="2832100" y="4000500"/>
                  </a:cubicBezTo>
                  <a:cubicBezTo>
                    <a:pt x="2878641" y="4005004"/>
                    <a:pt x="2925678" y="4005513"/>
                    <a:pt x="2971800" y="4013200"/>
                  </a:cubicBezTo>
                  <a:cubicBezTo>
                    <a:pt x="2997200" y="4017433"/>
                    <a:pt x="3022311" y="4024128"/>
                    <a:pt x="3048000" y="4025900"/>
                  </a:cubicBezTo>
                  <a:cubicBezTo>
                    <a:pt x="3145228" y="4032605"/>
                    <a:pt x="3242733" y="4034367"/>
                    <a:pt x="3340100" y="4038600"/>
                  </a:cubicBezTo>
                  <a:cubicBezTo>
                    <a:pt x="3360183" y="4036369"/>
                    <a:pt x="3497067" y="4023260"/>
                    <a:pt x="3530600" y="4013200"/>
                  </a:cubicBezTo>
                  <a:cubicBezTo>
                    <a:pt x="3548734" y="4007760"/>
                    <a:pt x="3563439" y="3993787"/>
                    <a:pt x="3581400" y="3987800"/>
                  </a:cubicBezTo>
                  <a:lnTo>
                    <a:pt x="3733800" y="3949700"/>
                  </a:lnTo>
                  <a:cubicBezTo>
                    <a:pt x="3750733" y="3945467"/>
                    <a:pt x="3768041" y="3942520"/>
                    <a:pt x="3784600" y="3937000"/>
                  </a:cubicBezTo>
                  <a:cubicBezTo>
                    <a:pt x="3818475" y="3925708"/>
                    <a:pt x="3873213" y="3905298"/>
                    <a:pt x="3911600" y="3898900"/>
                  </a:cubicBezTo>
                  <a:cubicBezTo>
                    <a:pt x="3945266" y="3893289"/>
                    <a:pt x="3979333" y="3890433"/>
                    <a:pt x="4013200" y="3886200"/>
                  </a:cubicBezTo>
                  <a:cubicBezTo>
                    <a:pt x="4025900" y="3877733"/>
                    <a:pt x="4041249" y="3872287"/>
                    <a:pt x="4051300" y="3860800"/>
                  </a:cubicBezTo>
                  <a:cubicBezTo>
                    <a:pt x="4071402" y="3837826"/>
                    <a:pt x="4102100" y="3784600"/>
                    <a:pt x="4102100" y="3784600"/>
                  </a:cubicBezTo>
                  <a:cubicBezTo>
                    <a:pt x="4122204" y="3704184"/>
                    <a:pt x="4105118" y="3748323"/>
                    <a:pt x="4165600" y="3657600"/>
                  </a:cubicBezTo>
                  <a:lnTo>
                    <a:pt x="4191000" y="3619500"/>
                  </a:lnTo>
                  <a:cubicBezTo>
                    <a:pt x="4195233" y="3581400"/>
                    <a:pt x="4198945" y="3543238"/>
                    <a:pt x="4203700" y="3505200"/>
                  </a:cubicBezTo>
                  <a:cubicBezTo>
                    <a:pt x="4207413" y="3475497"/>
                    <a:pt x="4216400" y="3446234"/>
                    <a:pt x="4216400" y="3416300"/>
                  </a:cubicBezTo>
                  <a:cubicBezTo>
                    <a:pt x="4216400" y="3348128"/>
                    <a:pt x="4198211" y="3326397"/>
                    <a:pt x="4191000" y="3263900"/>
                  </a:cubicBezTo>
                  <a:cubicBezTo>
                    <a:pt x="4180764" y="3175186"/>
                    <a:pt x="4187259" y="3083836"/>
                    <a:pt x="4165600" y="2997200"/>
                  </a:cubicBezTo>
                  <a:cubicBezTo>
                    <a:pt x="4161367" y="2980267"/>
                    <a:pt x="4156557" y="2963467"/>
                    <a:pt x="4152900" y="2946400"/>
                  </a:cubicBezTo>
                  <a:cubicBezTo>
                    <a:pt x="4140403" y="2888081"/>
                    <a:pt x="4131370" y="2826595"/>
                    <a:pt x="4114800" y="2768600"/>
                  </a:cubicBezTo>
                  <a:cubicBezTo>
                    <a:pt x="4111122" y="2755728"/>
                    <a:pt x="4106333" y="2743200"/>
                    <a:pt x="4102100" y="2730500"/>
                  </a:cubicBezTo>
                  <a:cubicBezTo>
                    <a:pt x="4097867" y="2700867"/>
                    <a:pt x="4092706" y="2671351"/>
                    <a:pt x="4089400" y="2641600"/>
                  </a:cubicBezTo>
                  <a:cubicBezTo>
                    <a:pt x="4084236" y="2595127"/>
                    <a:pt x="4082500" y="2548298"/>
                    <a:pt x="4076700" y="2501900"/>
                  </a:cubicBezTo>
                  <a:cubicBezTo>
                    <a:pt x="4074023" y="2480481"/>
                    <a:pt x="4067053" y="2459769"/>
                    <a:pt x="4064000" y="2438400"/>
                  </a:cubicBezTo>
                  <a:cubicBezTo>
                    <a:pt x="4054117" y="2369220"/>
                    <a:pt x="4046177" y="2232530"/>
                    <a:pt x="4025900" y="2171700"/>
                  </a:cubicBezTo>
                  <a:lnTo>
                    <a:pt x="4013200" y="2133600"/>
                  </a:lnTo>
                  <a:cubicBezTo>
                    <a:pt x="4008967" y="2099733"/>
                    <a:pt x="4003736" y="2065976"/>
                    <a:pt x="4000500" y="2032000"/>
                  </a:cubicBezTo>
                  <a:cubicBezTo>
                    <a:pt x="3995267" y="1977053"/>
                    <a:pt x="3992797" y="1921869"/>
                    <a:pt x="3987800" y="1866900"/>
                  </a:cubicBezTo>
                  <a:cubicBezTo>
                    <a:pt x="3978474" y="1764312"/>
                    <a:pt x="3977226" y="1765354"/>
                    <a:pt x="3962400" y="1676400"/>
                  </a:cubicBezTo>
                  <a:cubicBezTo>
                    <a:pt x="3945103" y="1416938"/>
                    <a:pt x="3941293" y="1457463"/>
                    <a:pt x="3962400" y="1130300"/>
                  </a:cubicBezTo>
                  <a:cubicBezTo>
                    <a:pt x="3963262" y="1116941"/>
                    <a:pt x="3971853" y="1105187"/>
                    <a:pt x="3975100" y="1092200"/>
                  </a:cubicBezTo>
                  <a:cubicBezTo>
                    <a:pt x="3980335" y="1071259"/>
                    <a:pt x="3984251" y="1049992"/>
                    <a:pt x="3987800" y="1028700"/>
                  </a:cubicBezTo>
                  <a:cubicBezTo>
                    <a:pt x="3992721" y="999173"/>
                    <a:pt x="3995948" y="969386"/>
                    <a:pt x="4000500" y="939800"/>
                  </a:cubicBezTo>
                  <a:cubicBezTo>
                    <a:pt x="4004416" y="914349"/>
                    <a:pt x="4008967" y="889000"/>
                    <a:pt x="4013200" y="863600"/>
                  </a:cubicBezTo>
                  <a:cubicBezTo>
                    <a:pt x="4008967" y="749300"/>
                    <a:pt x="4007025" y="634892"/>
                    <a:pt x="4000500" y="520700"/>
                  </a:cubicBezTo>
                  <a:cubicBezTo>
                    <a:pt x="3996898" y="457672"/>
                    <a:pt x="3982343" y="377329"/>
                    <a:pt x="3962400" y="317500"/>
                  </a:cubicBezTo>
                  <a:cubicBezTo>
                    <a:pt x="3958167" y="304800"/>
                    <a:pt x="3953378" y="292272"/>
                    <a:pt x="3949700" y="279400"/>
                  </a:cubicBezTo>
                  <a:cubicBezTo>
                    <a:pt x="3947583" y="271991"/>
                    <a:pt x="3931913" y="201919"/>
                    <a:pt x="3924300" y="190500"/>
                  </a:cubicBezTo>
                  <a:cubicBezTo>
                    <a:pt x="3914337" y="175556"/>
                    <a:pt x="3897698" y="166198"/>
                    <a:pt x="3886200" y="152400"/>
                  </a:cubicBezTo>
                  <a:cubicBezTo>
                    <a:pt x="3876429" y="140674"/>
                    <a:pt x="3873743" y="122390"/>
                    <a:pt x="3860800" y="114300"/>
                  </a:cubicBezTo>
                  <a:cubicBezTo>
                    <a:pt x="3838096" y="100110"/>
                    <a:pt x="3810000" y="97367"/>
                    <a:pt x="3784600" y="88900"/>
                  </a:cubicBezTo>
                  <a:lnTo>
                    <a:pt x="3708400" y="63500"/>
                  </a:lnTo>
                  <a:cubicBezTo>
                    <a:pt x="3673151" y="51750"/>
                    <a:pt x="3645810" y="40886"/>
                    <a:pt x="3606800" y="38100"/>
                  </a:cubicBezTo>
                  <a:cubicBezTo>
                    <a:pt x="3509589" y="31156"/>
                    <a:pt x="3412067" y="29633"/>
                    <a:pt x="3314700" y="25400"/>
                  </a:cubicBezTo>
                  <a:cubicBezTo>
                    <a:pt x="3280833" y="21167"/>
                    <a:pt x="3246766" y="18311"/>
                    <a:pt x="3213100" y="12700"/>
                  </a:cubicBezTo>
                  <a:cubicBezTo>
                    <a:pt x="3195883" y="9831"/>
                    <a:pt x="3179754" y="0"/>
                    <a:pt x="3162300" y="0"/>
                  </a:cubicBezTo>
                  <a:cubicBezTo>
                    <a:pt x="3110077" y="0"/>
                    <a:pt x="3007878" y="21841"/>
                    <a:pt x="2959100" y="38100"/>
                  </a:cubicBezTo>
                  <a:lnTo>
                    <a:pt x="2882900" y="63500"/>
                  </a:lnTo>
                  <a:cubicBezTo>
                    <a:pt x="2870200" y="67733"/>
                    <a:pt x="2857927" y="73575"/>
                    <a:pt x="2844800" y="76200"/>
                  </a:cubicBezTo>
                  <a:cubicBezTo>
                    <a:pt x="2802467" y="84667"/>
                    <a:pt x="2760384" y="94503"/>
                    <a:pt x="2717800" y="101600"/>
                  </a:cubicBezTo>
                  <a:cubicBezTo>
                    <a:pt x="2692400" y="105833"/>
                    <a:pt x="2666582" y="108055"/>
                    <a:pt x="2641600" y="114300"/>
                  </a:cubicBezTo>
                  <a:cubicBezTo>
                    <a:pt x="2615625" y="120794"/>
                    <a:pt x="2591375" y="133206"/>
                    <a:pt x="2565400" y="139700"/>
                  </a:cubicBezTo>
                  <a:cubicBezTo>
                    <a:pt x="2548467" y="143933"/>
                    <a:pt x="2531318" y="147384"/>
                    <a:pt x="2514600" y="152400"/>
                  </a:cubicBezTo>
                  <a:cubicBezTo>
                    <a:pt x="2488955" y="160093"/>
                    <a:pt x="2464375" y="171306"/>
                    <a:pt x="2438400" y="177800"/>
                  </a:cubicBezTo>
                  <a:cubicBezTo>
                    <a:pt x="2404533" y="186267"/>
                    <a:pt x="2369918" y="192161"/>
                    <a:pt x="2336800" y="203200"/>
                  </a:cubicBezTo>
                  <a:cubicBezTo>
                    <a:pt x="2324100" y="207433"/>
                    <a:pt x="2310674" y="209913"/>
                    <a:pt x="2298700" y="215900"/>
                  </a:cubicBezTo>
                  <a:cubicBezTo>
                    <a:pt x="2285048" y="222726"/>
                    <a:pt x="2274252" y="234474"/>
                    <a:pt x="2260600" y="241300"/>
                  </a:cubicBezTo>
                  <a:cubicBezTo>
                    <a:pt x="2248626" y="247287"/>
                    <a:pt x="2234805" y="248727"/>
                    <a:pt x="2222500" y="254000"/>
                  </a:cubicBezTo>
                  <a:cubicBezTo>
                    <a:pt x="2066643" y="320796"/>
                    <a:pt x="2261145" y="241027"/>
                    <a:pt x="2133600" y="304800"/>
                  </a:cubicBezTo>
                  <a:cubicBezTo>
                    <a:pt x="2121626" y="310787"/>
                    <a:pt x="2107474" y="311513"/>
                    <a:pt x="2095500" y="317500"/>
                  </a:cubicBezTo>
                  <a:cubicBezTo>
                    <a:pt x="2081848" y="324326"/>
                    <a:pt x="2071052" y="336074"/>
                    <a:pt x="2057400" y="342900"/>
                  </a:cubicBezTo>
                  <a:cubicBezTo>
                    <a:pt x="2045426" y="348887"/>
                    <a:pt x="2031274" y="349613"/>
                    <a:pt x="2019300" y="355600"/>
                  </a:cubicBezTo>
                  <a:cubicBezTo>
                    <a:pt x="2005648" y="362426"/>
                    <a:pt x="1994852" y="374174"/>
                    <a:pt x="1981200" y="381000"/>
                  </a:cubicBezTo>
                  <a:cubicBezTo>
                    <a:pt x="1969226" y="386987"/>
                    <a:pt x="1955074" y="387713"/>
                    <a:pt x="1943100" y="393700"/>
                  </a:cubicBezTo>
                  <a:cubicBezTo>
                    <a:pt x="1929448" y="400526"/>
                    <a:pt x="1918652" y="412274"/>
                    <a:pt x="1905000" y="419100"/>
                  </a:cubicBezTo>
                  <a:cubicBezTo>
                    <a:pt x="1893026" y="425087"/>
                    <a:pt x="1879329" y="426828"/>
                    <a:pt x="1866900" y="431800"/>
                  </a:cubicBezTo>
                  <a:cubicBezTo>
                    <a:pt x="1858111" y="435316"/>
                    <a:pt x="1849967" y="440267"/>
                    <a:pt x="1841500" y="444500"/>
                  </a:cubicBezTo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48" name="그림 47" descr="포유류, 개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6E091321-4B1E-2259-5206-50B101900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321" y="2889447"/>
              <a:ext cx="5122225" cy="5368851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1D976309-829C-479B-D09E-5AD762D12643}"/>
                </a:ext>
              </a:extLst>
            </p:cNvPr>
            <p:cNvCxnSpPr>
              <a:cxnSpLocks/>
              <a:stCxn id="48" idx="1"/>
              <a:endCxn id="48" idx="3"/>
            </p:cNvCxnSpPr>
            <p:nvPr/>
          </p:nvCxnSpPr>
          <p:spPr>
            <a:xfrm>
              <a:off x="6836321" y="5573873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DD6136C1-CAFD-C0DB-CBFF-367236F46A86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4229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5E496F4D-3DFE-4884-DE46-12111B565E2B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697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5FD10CA4-6574-E0AF-C1E8-C1769CD1AD3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0" y="765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[R] 55">
              <a:extLst>
                <a:ext uri="{FF2B5EF4-FFF2-40B4-BE49-F238E27FC236}">
                  <a16:creationId xmlns:a16="http://schemas.microsoft.com/office/drawing/2014/main" id="{673573FC-B84F-5351-CF7B-D12DA5FCE17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9" y="6265999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[R] 56">
              <a:extLst>
                <a:ext uri="{FF2B5EF4-FFF2-40B4-BE49-F238E27FC236}">
                  <a16:creationId xmlns:a16="http://schemas.microsoft.com/office/drawing/2014/main" id="{C69D59BE-AB1A-9A3B-EBAB-78B208D839BF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4861065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5FFCFC20-F36B-7A56-9A51-07196BFE02FA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350825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[R] 58">
              <a:extLst>
                <a:ext uri="{FF2B5EF4-FFF2-40B4-BE49-F238E27FC236}">
                  <a16:creationId xmlns:a16="http://schemas.microsoft.com/office/drawing/2014/main" id="{D0530193-C192-7B45-0F49-A6001698D3C1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7" y="316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[R] 59">
              <a:extLst>
                <a:ext uri="{FF2B5EF4-FFF2-40B4-BE49-F238E27FC236}">
                  <a16:creationId xmlns:a16="http://schemas.microsoft.com/office/drawing/2014/main" id="{855C09D0-82D4-533F-2AB5-0ADF1F81D09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6" y="384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[R] 60">
              <a:extLst>
                <a:ext uri="{FF2B5EF4-FFF2-40B4-BE49-F238E27FC236}">
                  <a16:creationId xmlns:a16="http://schemas.microsoft.com/office/drawing/2014/main" id="{36FEF867-D805-5B6F-5A4E-11C3C43A8022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5" y="4533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9DFC9017-70E9-08FB-15D0-01FEE4930ED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4" y="52197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[R] 62">
              <a:extLst>
                <a:ext uri="{FF2B5EF4-FFF2-40B4-BE49-F238E27FC236}">
                  <a16:creationId xmlns:a16="http://schemas.microsoft.com/office/drawing/2014/main" id="{76EFF1F9-B350-9CFD-C574-294B98129AC4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59055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0" name="직선 연결선[R] 959">
              <a:extLst>
                <a:ext uri="{FF2B5EF4-FFF2-40B4-BE49-F238E27FC236}">
                  <a16:creationId xmlns:a16="http://schemas.microsoft.com/office/drawing/2014/main" id="{EFA3ACC6-5719-15E6-A392-FA5FE39740E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6591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1" name="직선 연결선[R] 960">
              <a:extLst>
                <a:ext uri="{FF2B5EF4-FFF2-40B4-BE49-F238E27FC236}">
                  <a16:creationId xmlns:a16="http://schemas.microsoft.com/office/drawing/2014/main" id="{72A71B86-6BB3-05AF-4E93-B46FA5D92A8E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353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2" name="직선 연결선[R] 961">
              <a:extLst>
                <a:ext uri="{FF2B5EF4-FFF2-40B4-BE49-F238E27FC236}">
                  <a16:creationId xmlns:a16="http://schemas.microsoft.com/office/drawing/2014/main" id="{A41EE90D-F665-9E56-3625-DDC17B3647F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962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4" name="직선 연결선[R] 963">
              <a:extLst>
                <a:ext uri="{FF2B5EF4-FFF2-40B4-BE49-F238E27FC236}">
                  <a16:creationId xmlns:a16="http://schemas.microsoft.com/office/drawing/2014/main" id="{7F58F300-0999-B128-5B7C-626F71A6D034}"/>
                </a:ext>
              </a:extLst>
            </p:cNvPr>
            <p:cNvCxnSpPr>
              <a:stCxn id="48" idx="0"/>
              <a:endCxn id="48" idx="2"/>
            </p:cNvCxnSpPr>
            <p:nvPr/>
          </p:nvCxnSpPr>
          <p:spPr>
            <a:xfrm>
              <a:off x="9397434" y="2889447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5" name="직선 연결선[R] 964">
              <a:extLst>
                <a:ext uri="{FF2B5EF4-FFF2-40B4-BE49-F238E27FC236}">
                  <a16:creationId xmlns:a16="http://schemas.microsoft.com/office/drawing/2014/main" id="{C3F607AC-6FA2-6121-1A3E-4B1AEAF0E392}"/>
                </a:ext>
              </a:extLst>
            </p:cNvPr>
            <p:cNvCxnSpPr/>
            <p:nvPr/>
          </p:nvCxnSpPr>
          <p:spPr>
            <a:xfrm>
              <a:off x="7940109" y="2889446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6" name="직선 연결선[R] 965">
              <a:extLst>
                <a:ext uri="{FF2B5EF4-FFF2-40B4-BE49-F238E27FC236}">
                  <a16:creationId xmlns:a16="http://schemas.microsoft.com/office/drawing/2014/main" id="{8C449A14-E3ED-DF93-2478-CE242866FC61}"/>
                </a:ext>
              </a:extLst>
            </p:cNvPr>
            <p:cNvCxnSpPr/>
            <p:nvPr/>
          </p:nvCxnSpPr>
          <p:spPr>
            <a:xfrm>
              <a:off x="107442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7" name="직선 연결선[R] 966">
              <a:extLst>
                <a:ext uri="{FF2B5EF4-FFF2-40B4-BE49-F238E27FC236}">
                  <a16:creationId xmlns:a16="http://schemas.microsoft.com/office/drawing/2014/main" id="{7627E836-70DF-EA77-3E5D-41B142778DD1}"/>
                </a:ext>
              </a:extLst>
            </p:cNvPr>
            <p:cNvCxnSpPr/>
            <p:nvPr/>
          </p:nvCxnSpPr>
          <p:spPr>
            <a:xfrm>
              <a:off x="11353800" y="288944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8" name="직선 연결선[R] 967">
              <a:extLst>
                <a:ext uri="{FF2B5EF4-FFF2-40B4-BE49-F238E27FC236}">
                  <a16:creationId xmlns:a16="http://schemas.microsoft.com/office/drawing/2014/main" id="{9B60ACFE-66DF-1F11-92D9-20DFB7033E6B}"/>
                </a:ext>
              </a:extLst>
            </p:cNvPr>
            <p:cNvCxnSpPr/>
            <p:nvPr/>
          </p:nvCxnSpPr>
          <p:spPr>
            <a:xfrm>
              <a:off x="10058400" y="2857500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9" name="직선 연결선[R] 968">
              <a:extLst>
                <a:ext uri="{FF2B5EF4-FFF2-40B4-BE49-F238E27FC236}">
                  <a16:creationId xmlns:a16="http://schemas.microsoft.com/office/drawing/2014/main" id="{96D5D013-BE49-B13E-C25D-7F03AEF2AC3A}"/>
                </a:ext>
              </a:extLst>
            </p:cNvPr>
            <p:cNvCxnSpPr/>
            <p:nvPr/>
          </p:nvCxnSpPr>
          <p:spPr>
            <a:xfrm>
              <a:off x="8686800" y="2889444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0" name="직선 연결선[R] 969">
              <a:extLst>
                <a:ext uri="{FF2B5EF4-FFF2-40B4-BE49-F238E27FC236}">
                  <a16:creationId xmlns:a16="http://schemas.microsoft.com/office/drawing/2014/main" id="{9B2009AC-E65E-1E0D-71AB-DF0DD9F88D67}"/>
                </a:ext>
              </a:extLst>
            </p:cNvPr>
            <p:cNvCxnSpPr/>
            <p:nvPr/>
          </p:nvCxnSpPr>
          <p:spPr>
            <a:xfrm>
              <a:off x="7352734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1" name="직선 연결선[R] 970">
              <a:extLst>
                <a:ext uri="{FF2B5EF4-FFF2-40B4-BE49-F238E27FC236}">
                  <a16:creationId xmlns:a16="http://schemas.microsoft.com/office/drawing/2014/main" id="{D9FFDD4A-6721-1479-60B6-EAD5C6F3033C}"/>
                </a:ext>
              </a:extLst>
            </p:cNvPr>
            <p:cNvCxnSpPr/>
            <p:nvPr/>
          </p:nvCxnSpPr>
          <p:spPr>
            <a:xfrm>
              <a:off x="7086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2" name="직선 연결선[R] 971">
              <a:extLst>
                <a:ext uri="{FF2B5EF4-FFF2-40B4-BE49-F238E27FC236}">
                  <a16:creationId xmlns:a16="http://schemas.microsoft.com/office/drawing/2014/main" id="{F38903E9-1B34-D661-7D60-0DEA431FA7AD}"/>
                </a:ext>
              </a:extLst>
            </p:cNvPr>
            <p:cNvCxnSpPr/>
            <p:nvPr/>
          </p:nvCxnSpPr>
          <p:spPr>
            <a:xfrm>
              <a:off x="76200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3" name="직선 연결선[R] 972">
              <a:extLst>
                <a:ext uri="{FF2B5EF4-FFF2-40B4-BE49-F238E27FC236}">
                  <a16:creationId xmlns:a16="http://schemas.microsoft.com/office/drawing/2014/main" id="{63EDBA55-C374-EAAF-CE50-015AFF909A19}"/>
                </a:ext>
              </a:extLst>
            </p:cNvPr>
            <p:cNvCxnSpPr/>
            <p:nvPr/>
          </p:nvCxnSpPr>
          <p:spPr>
            <a:xfrm>
              <a:off x="83058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4" name="직선 연결선[R] 973">
              <a:extLst>
                <a:ext uri="{FF2B5EF4-FFF2-40B4-BE49-F238E27FC236}">
                  <a16:creationId xmlns:a16="http://schemas.microsoft.com/office/drawing/2014/main" id="{7F7493F9-66C7-1FDA-ABD5-6CFA9103BF5C}"/>
                </a:ext>
              </a:extLst>
            </p:cNvPr>
            <p:cNvCxnSpPr/>
            <p:nvPr/>
          </p:nvCxnSpPr>
          <p:spPr>
            <a:xfrm>
              <a:off x="8991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" name="직선 연결선[R] 974">
              <a:extLst>
                <a:ext uri="{FF2B5EF4-FFF2-40B4-BE49-F238E27FC236}">
                  <a16:creationId xmlns:a16="http://schemas.microsoft.com/office/drawing/2014/main" id="{FB4BFAC6-816B-A4C3-6C9B-066F8E1E857D}"/>
                </a:ext>
              </a:extLst>
            </p:cNvPr>
            <p:cNvCxnSpPr/>
            <p:nvPr/>
          </p:nvCxnSpPr>
          <p:spPr>
            <a:xfrm>
              <a:off x="97536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6" name="직선 연결선[R] 975">
              <a:extLst>
                <a:ext uri="{FF2B5EF4-FFF2-40B4-BE49-F238E27FC236}">
                  <a16:creationId xmlns:a16="http://schemas.microsoft.com/office/drawing/2014/main" id="{3438DD76-9A2E-5C49-FD6B-F6F393C677B2}"/>
                </a:ext>
              </a:extLst>
            </p:cNvPr>
            <p:cNvCxnSpPr/>
            <p:nvPr/>
          </p:nvCxnSpPr>
          <p:spPr>
            <a:xfrm>
              <a:off x="103632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7" name="직선 연결선[R] 976">
              <a:extLst>
                <a:ext uri="{FF2B5EF4-FFF2-40B4-BE49-F238E27FC236}">
                  <a16:creationId xmlns:a16="http://schemas.microsoft.com/office/drawing/2014/main" id="{4727D3F5-1303-8A2F-319A-24EAEF14B2E8}"/>
                </a:ext>
              </a:extLst>
            </p:cNvPr>
            <p:cNvCxnSpPr/>
            <p:nvPr/>
          </p:nvCxnSpPr>
          <p:spPr>
            <a:xfrm>
              <a:off x="11049000" y="2889443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" name="직선 연결선[R] 977">
              <a:extLst>
                <a:ext uri="{FF2B5EF4-FFF2-40B4-BE49-F238E27FC236}">
                  <a16:creationId xmlns:a16="http://schemas.microsoft.com/office/drawing/2014/main" id="{71BDD3E7-14C9-25FD-3DF0-774278A4974E}"/>
                </a:ext>
              </a:extLst>
            </p:cNvPr>
            <p:cNvCxnSpPr/>
            <p:nvPr/>
          </p:nvCxnSpPr>
          <p:spPr>
            <a:xfrm>
              <a:off x="11658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7FF589C8-EF04-13FF-03BB-67D28FB63BD5}"/>
              </a:ext>
            </a:extLst>
          </p:cNvPr>
          <p:cNvCxnSpPr/>
          <p:nvPr/>
        </p:nvCxnSpPr>
        <p:spPr>
          <a:xfrm flipV="1">
            <a:off x="6117686" y="4861065"/>
            <a:ext cx="3200400" cy="853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01F86D4A-8295-3FFA-50F0-2C5C48077442}"/>
              </a:ext>
            </a:extLst>
          </p:cNvPr>
          <p:cNvCxnSpPr>
            <a:cxnSpLocks/>
          </p:cNvCxnSpPr>
          <p:nvPr/>
        </p:nvCxnSpPr>
        <p:spPr>
          <a:xfrm>
            <a:off x="6117685" y="6086445"/>
            <a:ext cx="3195547" cy="7032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62124DFB-760A-3E47-3CEF-BBF3C161BAE6}"/>
              </a:ext>
            </a:extLst>
          </p:cNvPr>
          <p:cNvCxnSpPr>
            <a:cxnSpLocks/>
          </p:cNvCxnSpPr>
          <p:nvPr/>
        </p:nvCxnSpPr>
        <p:spPr>
          <a:xfrm flipV="1">
            <a:off x="6447602" y="4890592"/>
            <a:ext cx="4939080" cy="85574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68B70C42-8D8A-E293-13CD-8A93959112FB}"/>
              </a:ext>
            </a:extLst>
          </p:cNvPr>
          <p:cNvCxnSpPr>
            <a:cxnSpLocks/>
          </p:cNvCxnSpPr>
          <p:nvPr/>
        </p:nvCxnSpPr>
        <p:spPr>
          <a:xfrm>
            <a:off x="6432001" y="6084762"/>
            <a:ext cx="4954681" cy="72050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스크린샷, 직사각형, 갈색이(가) 표시된 사진&#10;&#10;자동 생성된 설명">
            <a:extLst>
              <a:ext uri="{FF2B5EF4-FFF2-40B4-BE49-F238E27FC236}">
                <a16:creationId xmlns:a16="http://schemas.microsoft.com/office/drawing/2014/main" id="{057BAEF7-37D3-86DA-33D1-F7288FABBA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8086" y="4851540"/>
            <a:ext cx="2068596" cy="1988262"/>
          </a:xfrm>
          <a:prstGeom prst="rect">
            <a:avLst/>
          </a:prstGeom>
        </p:spPr>
      </p:pic>
      <p:pic>
        <p:nvPicPr>
          <p:cNvPr id="33" name="그림 32" descr="텍스트, 스크린샷, 다채로움, 디자인이(가) 표시된 사진&#10;&#10;자동 생성된 설명">
            <a:extLst>
              <a:ext uri="{FF2B5EF4-FFF2-40B4-BE49-F238E27FC236}">
                <a16:creationId xmlns:a16="http://schemas.microsoft.com/office/drawing/2014/main" id="{7A7F863D-C0F0-D4F3-9C8D-5B60D932FC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7498" y="4049926"/>
            <a:ext cx="5673185" cy="3598363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B034BE52-C6A8-7217-045E-6373F84C27FB}"/>
              </a:ext>
            </a:extLst>
          </p:cNvPr>
          <p:cNvSpPr/>
          <p:nvPr/>
        </p:nvSpPr>
        <p:spPr>
          <a:xfrm>
            <a:off x="16383000" y="6376903"/>
            <a:ext cx="457200" cy="4283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E18A9078-BCE2-60FE-3EB6-5640BAA93187}"/>
              </a:ext>
            </a:extLst>
          </p:cNvPr>
          <p:cNvCxnSpPr>
            <a:stCxn id="9" idx="3"/>
          </p:cNvCxnSpPr>
          <p:nvPr/>
        </p:nvCxnSpPr>
        <p:spPr>
          <a:xfrm>
            <a:off x="11386682" y="5845671"/>
            <a:ext cx="4920118" cy="74562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E463F7E-315E-86F0-D3C4-AAADCAF2C9ED}"/>
              </a:ext>
            </a:extLst>
          </p:cNvPr>
          <p:cNvSpPr txBox="1"/>
          <p:nvPr/>
        </p:nvSpPr>
        <p:spPr>
          <a:xfrm>
            <a:off x="12573000" y="9891391"/>
            <a:ext cx="580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[3] Lego Colors list (http://</a:t>
            </a:r>
            <a:r>
              <a:rPr kumimoji="1" lang="en-US" altLang="ko-KR" dirty="0" err="1"/>
              <a:t>www.jennyscrayoncollection.com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898804F-4EAD-9788-87A0-CCD9D5FF51DF}"/>
              </a:ext>
            </a:extLst>
          </p:cNvPr>
          <p:cNvSpPr txBox="1"/>
          <p:nvPr/>
        </p:nvSpPr>
        <p:spPr>
          <a:xfrm>
            <a:off x="9986640" y="4237117"/>
            <a:ext cx="837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(9, 7)</a:t>
            </a:r>
            <a:endParaRPr kumimoji="1" lang="ko-Kore-KR" altLang="en-US" sz="24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58AED3-500E-0B33-9528-D3E62E151F45}"/>
              </a:ext>
            </a:extLst>
          </p:cNvPr>
          <p:cNvSpPr txBox="1"/>
          <p:nvPr/>
        </p:nvSpPr>
        <p:spPr>
          <a:xfrm>
            <a:off x="13846741" y="3558905"/>
            <a:ext cx="1903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(Light Brown)</a:t>
            </a:r>
            <a:endParaRPr kumimoji="1" lang="ko-Kore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8599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7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7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[3]</a:t>
            </a:r>
            <a:r>
              <a:rPr kumimoji="1" lang="ko-KR" altLang="en-US" sz="2400" b="1" dirty="0"/>
              <a:t>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매칭</a:t>
            </a:r>
            <a:endParaRPr kumimoji="1" lang="ko-Kore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4528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2.</a:t>
            </a:r>
            <a:r>
              <a:rPr kumimoji="1" lang="ko-KR" altLang="en-US" sz="2400" b="1" dirty="0"/>
              <a:t> 셀과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색상 매칭 결과</a:t>
            </a:r>
            <a:endParaRPr kumimoji="1" lang="ko-Kore-KR" altLang="en-US" sz="2400" b="1" dirty="0"/>
          </a:p>
        </p:txBody>
      </p:sp>
      <p:grpSp>
        <p:nvGrpSpPr>
          <p:cNvPr id="979" name="그룹 978">
            <a:extLst>
              <a:ext uri="{FF2B5EF4-FFF2-40B4-BE49-F238E27FC236}">
                <a16:creationId xmlns:a16="http://schemas.microsoft.com/office/drawing/2014/main" id="{15AE2813-22F0-57E3-7769-5412FFDB9D0F}"/>
              </a:ext>
            </a:extLst>
          </p:cNvPr>
          <p:cNvGrpSpPr/>
          <p:nvPr/>
        </p:nvGrpSpPr>
        <p:grpSpPr>
          <a:xfrm>
            <a:off x="13258800" y="3546302"/>
            <a:ext cx="3584038" cy="3876819"/>
            <a:chOff x="6836314" y="2730257"/>
            <a:chExt cx="5127086" cy="5545919"/>
          </a:xfrm>
        </p:grpSpPr>
        <p:sp>
          <p:nvSpPr>
            <p:cNvPr id="36" name="자유형 35">
              <a:extLst>
                <a:ext uri="{FF2B5EF4-FFF2-40B4-BE49-F238E27FC236}">
                  <a16:creationId xmlns:a16="http://schemas.microsoft.com/office/drawing/2014/main" id="{D131D6E1-CCBC-7A2C-4DF0-AFCFBD8C11C2}"/>
                </a:ext>
              </a:extLst>
            </p:cNvPr>
            <p:cNvSpPr/>
            <p:nvPr/>
          </p:nvSpPr>
          <p:spPr>
            <a:xfrm>
              <a:off x="7352734" y="2739022"/>
              <a:ext cx="2946400" cy="1627076"/>
            </a:xfrm>
            <a:custGeom>
              <a:avLst/>
              <a:gdLst>
                <a:gd name="connsiteX0" fmla="*/ 495300 w 2781300"/>
                <a:gd name="connsiteY0" fmla="*/ 876300 h 1397000"/>
                <a:gd name="connsiteX1" fmla="*/ 495300 w 2781300"/>
                <a:gd name="connsiteY1" fmla="*/ 876300 h 1397000"/>
                <a:gd name="connsiteX2" fmla="*/ 596900 w 2781300"/>
                <a:gd name="connsiteY2" fmla="*/ 838200 h 1397000"/>
                <a:gd name="connsiteX3" fmla="*/ 635000 w 2781300"/>
                <a:gd name="connsiteY3" fmla="*/ 812800 h 1397000"/>
                <a:gd name="connsiteX4" fmla="*/ 762000 w 2781300"/>
                <a:gd name="connsiteY4" fmla="*/ 774700 h 1397000"/>
                <a:gd name="connsiteX5" fmla="*/ 1003300 w 2781300"/>
                <a:gd name="connsiteY5" fmla="*/ 800100 h 1397000"/>
                <a:gd name="connsiteX6" fmla="*/ 1066800 w 2781300"/>
                <a:gd name="connsiteY6" fmla="*/ 812800 h 1397000"/>
                <a:gd name="connsiteX7" fmla="*/ 1104900 w 2781300"/>
                <a:gd name="connsiteY7" fmla="*/ 825500 h 1397000"/>
                <a:gd name="connsiteX8" fmla="*/ 1231900 w 2781300"/>
                <a:gd name="connsiteY8" fmla="*/ 863600 h 1397000"/>
                <a:gd name="connsiteX9" fmla="*/ 1270000 w 2781300"/>
                <a:gd name="connsiteY9" fmla="*/ 876300 h 1397000"/>
                <a:gd name="connsiteX10" fmla="*/ 1308100 w 2781300"/>
                <a:gd name="connsiteY10" fmla="*/ 889000 h 1397000"/>
                <a:gd name="connsiteX11" fmla="*/ 1422400 w 2781300"/>
                <a:gd name="connsiteY11" fmla="*/ 939800 h 1397000"/>
                <a:gd name="connsiteX12" fmla="*/ 1498600 w 2781300"/>
                <a:gd name="connsiteY12" fmla="*/ 965200 h 1397000"/>
                <a:gd name="connsiteX13" fmla="*/ 1536700 w 2781300"/>
                <a:gd name="connsiteY13" fmla="*/ 977900 h 1397000"/>
                <a:gd name="connsiteX14" fmla="*/ 1600200 w 2781300"/>
                <a:gd name="connsiteY14" fmla="*/ 990600 h 1397000"/>
                <a:gd name="connsiteX15" fmla="*/ 1676400 w 2781300"/>
                <a:gd name="connsiteY15" fmla="*/ 1016000 h 1397000"/>
                <a:gd name="connsiteX16" fmla="*/ 1714500 w 2781300"/>
                <a:gd name="connsiteY16" fmla="*/ 1028700 h 1397000"/>
                <a:gd name="connsiteX17" fmla="*/ 1765300 w 2781300"/>
                <a:gd name="connsiteY17" fmla="*/ 1117600 h 1397000"/>
                <a:gd name="connsiteX18" fmla="*/ 1816100 w 2781300"/>
                <a:gd name="connsiteY18" fmla="*/ 1193800 h 1397000"/>
                <a:gd name="connsiteX19" fmla="*/ 1841500 w 2781300"/>
                <a:gd name="connsiteY19" fmla="*/ 1231900 h 1397000"/>
                <a:gd name="connsiteX20" fmla="*/ 1854200 w 2781300"/>
                <a:gd name="connsiteY20" fmla="*/ 1282700 h 1397000"/>
                <a:gd name="connsiteX21" fmla="*/ 1866900 w 2781300"/>
                <a:gd name="connsiteY21" fmla="*/ 1320800 h 1397000"/>
                <a:gd name="connsiteX22" fmla="*/ 1879600 w 2781300"/>
                <a:gd name="connsiteY22" fmla="*/ 1384300 h 1397000"/>
                <a:gd name="connsiteX23" fmla="*/ 1917700 w 2781300"/>
                <a:gd name="connsiteY23" fmla="*/ 1397000 h 1397000"/>
                <a:gd name="connsiteX24" fmla="*/ 2006600 w 2781300"/>
                <a:gd name="connsiteY24" fmla="*/ 1384300 h 1397000"/>
                <a:gd name="connsiteX25" fmla="*/ 2044700 w 2781300"/>
                <a:gd name="connsiteY25" fmla="*/ 1358900 h 1397000"/>
                <a:gd name="connsiteX26" fmla="*/ 2082800 w 2781300"/>
                <a:gd name="connsiteY26" fmla="*/ 1346200 h 1397000"/>
                <a:gd name="connsiteX27" fmla="*/ 2146300 w 2781300"/>
                <a:gd name="connsiteY27" fmla="*/ 1320800 h 1397000"/>
                <a:gd name="connsiteX28" fmla="*/ 2197100 w 2781300"/>
                <a:gd name="connsiteY28" fmla="*/ 1308100 h 1397000"/>
                <a:gd name="connsiteX29" fmla="*/ 2273300 w 2781300"/>
                <a:gd name="connsiteY29" fmla="*/ 1282700 h 1397000"/>
                <a:gd name="connsiteX30" fmla="*/ 2311400 w 2781300"/>
                <a:gd name="connsiteY30" fmla="*/ 1244600 h 1397000"/>
                <a:gd name="connsiteX31" fmla="*/ 2298700 w 2781300"/>
                <a:gd name="connsiteY31" fmla="*/ 1193800 h 1397000"/>
                <a:gd name="connsiteX32" fmla="*/ 2286000 w 2781300"/>
                <a:gd name="connsiteY32" fmla="*/ 1130300 h 1397000"/>
                <a:gd name="connsiteX33" fmla="*/ 2311400 w 2781300"/>
                <a:gd name="connsiteY33" fmla="*/ 1092200 h 1397000"/>
                <a:gd name="connsiteX34" fmla="*/ 2324100 w 2781300"/>
                <a:gd name="connsiteY34" fmla="*/ 1054100 h 1397000"/>
                <a:gd name="connsiteX35" fmla="*/ 2349500 w 2781300"/>
                <a:gd name="connsiteY35" fmla="*/ 1003300 h 1397000"/>
                <a:gd name="connsiteX36" fmla="*/ 2374900 w 2781300"/>
                <a:gd name="connsiteY36" fmla="*/ 965200 h 1397000"/>
                <a:gd name="connsiteX37" fmla="*/ 2400300 w 2781300"/>
                <a:gd name="connsiteY37" fmla="*/ 889000 h 1397000"/>
                <a:gd name="connsiteX38" fmla="*/ 2425700 w 2781300"/>
                <a:gd name="connsiteY38" fmla="*/ 850900 h 1397000"/>
                <a:gd name="connsiteX39" fmla="*/ 2451100 w 2781300"/>
                <a:gd name="connsiteY39" fmla="*/ 774700 h 1397000"/>
                <a:gd name="connsiteX40" fmla="*/ 2476500 w 2781300"/>
                <a:gd name="connsiteY40" fmla="*/ 698500 h 1397000"/>
                <a:gd name="connsiteX41" fmla="*/ 2501900 w 2781300"/>
                <a:gd name="connsiteY41" fmla="*/ 622300 h 1397000"/>
                <a:gd name="connsiteX42" fmla="*/ 2514600 w 2781300"/>
                <a:gd name="connsiteY42" fmla="*/ 584200 h 1397000"/>
                <a:gd name="connsiteX43" fmla="*/ 2540000 w 2781300"/>
                <a:gd name="connsiteY43" fmla="*/ 546100 h 1397000"/>
                <a:gd name="connsiteX44" fmla="*/ 2552700 w 2781300"/>
                <a:gd name="connsiteY44" fmla="*/ 508000 h 1397000"/>
                <a:gd name="connsiteX45" fmla="*/ 2641600 w 2781300"/>
                <a:gd name="connsiteY45" fmla="*/ 406400 h 1397000"/>
                <a:gd name="connsiteX46" fmla="*/ 2679700 w 2781300"/>
                <a:gd name="connsiteY46" fmla="*/ 330200 h 1397000"/>
                <a:gd name="connsiteX47" fmla="*/ 2705100 w 2781300"/>
                <a:gd name="connsiteY47" fmla="*/ 254000 h 1397000"/>
                <a:gd name="connsiteX48" fmla="*/ 2743200 w 2781300"/>
                <a:gd name="connsiteY48" fmla="*/ 177800 h 1397000"/>
                <a:gd name="connsiteX49" fmla="*/ 2781300 w 2781300"/>
                <a:gd name="connsiteY49" fmla="*/ 101600 h 1397000"/>
                <a:gd name="connsiteX50" fmla="*/ 2705100 w 2781300"/>
                <a:gd name="connsiteY50" fmla="*/ 76200 h 1397000"/>
                <a:gd name="connsiteX51" fmla="*/ 2349500 w 2781300"/>
                <a:gd name="connsiteY51" fmla="*/ 38100 h 1397000"/>
                <a:gd name="connsiteX52" fmla="*/ 2120900 w 2781300"/>
                <a:gd name="connsiteY52" fmla="*/ 12700 h 1397000"/>
                <a:gd name="connsiteX53" fmla="*/ 1943100 w 2781300"/>
                <a:gd name="connsiteY53" fmla="*/ 0 h 1397000"/>
                <a:gd name="connsiteX54" fmla="*/ 685800 w 2781300"/>
                <a:gd name="connsiteY54" fmla="*/ 12700 h 1397000"/>
                <a:gd name="connsiteX55" fmla="*/ 596900 w 2781300"/>
                <a:gd name="connsiteY55" fmla="*/ 25400 h 1397000"/>
                <a:gd name="connsiteX56" fmla="*/ 482600 w 2781300"/>
                <a:gd name="connsiteY56" fmla="*/ 38100 h 1397000"/>
                <a:gd name="connsiteX57" fmla="*/ 368300 w 2781300"/>
                <a:gd name="connsiteY57" fmla="*/ 63500 h 1397000"/>
                <a:gd name="connsiteX58" fmla="*/ 330200 w 2781300"/>
                <a:gd name="connsiteY58" fmla="*/ 76200 h 1397000"/>
                <a:gd name="connsiteX59" fmla="*/ 279400 w 2781300"/>
                <a:gd name="connsiteY59" fmla="*/ 88900 h 1397000"/>
                <a:gd name="connsiteX60" fmla="*/ 203200 w 2781300"/>
                <a:gd name="connsiteY60" fmla="*/ 114300 h 1397000"/>
                <a:gd name="connsiteX61" fmla="*/ 165100 w 2781300"/>
                <a:gd name="connsiteY61" fmla="*/ 127000 h 1397000"/>
                <a:gd name="connsiteX62" fmla="*/ 88900 w 2781300"/>
                <a:gd name="connsiteY62" fmla="*/ 177800 h 1397000"/>
                <a:gd name="connsiteX63" fmla="*/ 38100 w 2781300"/>
                <a:gd name="connsiteY63" fmla="*/ 254000 h 1397000"/>
                <a:gd name="connsiteX64" fmla="*/ 12700 w 2781300"/>
                <a:gd name="connsiteY64" fmla="*/ 292100 h 1397000"/>
                <a:gd name="connsiteX65" fmla="*/ 0 w 2781300"/>
                <a:gd name="connsiteY65" fmla="*/ 393700 h 1397000"/>
                <a:gd name="connsiteX66" fmla="*/ 25400 w 2781300"/>
                <a:gd name="connsiteY66" fmla="*/ 622300 h 1397000"/>
                <a:gd name="connsiteX67" fmla="*/ 38100 w 2781300"/>
                <a:gd name="connsiteY67" fmla="*/ 660400 h 1397000"/>
                <a:gd name="connsiteX68" fmla="*/ 63500 w 2781300"/>
                <a:gd name="connsiteY68" fmla="*/ 749300 h 1397000"/>
                <a:gd name="connsiteX69" fmla="*/ 88900 w 2781300"/>
                <a:gd name="connsiteY69" fmla="*/ 889000 h 1397000"/>
                <a:gd name="connsiteX70" fmla="*/ 101600 w 2781300"/>
                <a:gd name="connsiteY70" fmla="*/ 939800 h 1397000"/>
                <a:gd name="connsiteX71" fmla="*/ 127000 w 2781300"/>
                <a:gd name="connsiteY71" fmla="*/ 990600 h 1397000"/>
                <a:gd name="connsiteX72" fmla="*/ 139700 w 2781300"/>
                <a:gd name="connsiteY72" fmla="*/ 1028700 h 1397000"/>
                <a:gd name="connsiteX73" fmla="*/ 203200 w 2781300"/>
                <a:gd name="connsiteY73" fmla="*/ 1117600 h 1397000"/>
                <a:gd name="connsiteX74" fmla="*/ 215900 w 2781300"/>
                <a:gd name="connsiteY74" fmla="*/ 1155700 h 1397000"/>
                <a:gd name="connsiteX75" fmla="*/ 330200 w 2781300"/>
                <a:gd name="connsiteY75" fmla="*/ 1130300 h 1397000"/>
                <a:gd name="connsiteX76" fmla="*/ 368300 w 2781300"/>
                <a:gd name="connsiteY76" fmla="*/ 1092200 h 1397000"/>
                <a:gd name="connsiteX77" fmla="*/ 393700 w 2781300"/>
                <a:gd name="connsiteY77" fmla="*/ 1041400 h 1397000"/>
                <a:gd name="connsiteX78" fmla="*/ 419100 w 2781300"/>
                <a:gd name="connsiteY78" fmla="*/ 965200 h 1397000"/>
                <a:gd name="connsiteX79" fmla="*/ 457200 w 2781300"/>
                <a:gd name="connsiteY79" fmla="*/ 927100 h 1397000"/>
                <a:gd name="connsiteX80" fmla="*/ 495300 w 2781300"/>
                <a:gd name="connsiteY80" fmla="*/ 87630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781300" h="1397000">
                  <a:moveTo>
                    <a:pt x="495300" y="876300"/>
                  </a:moveTo>
                  <a:lnTo>
                    <a:pt x="495300" y="876300"/>
                  </a:lnTo>
                  <a:cubicBezTo>
                    <a:pt x="529167" y="863600"/>
                    <a:pt x="563972" y="853167"/>
                    <a:pt x="596900" y="838200"/>
                  </a:cubicBezTo>
                  <a:cubicBezTo>
                    <a:pt x="610795" y="831884"/>
                    <a:pt x="621052" y="818999"/>
                    <a:pt x="635000" y="812800"/>
                  </a:cubicBezTo>
                  <a:cubicBezTo>
                    <a:pt x="674754" y="795132"/>
                    <a:pt x="719780" y="785255"/>
                    <a:pt x="762000" y="774700"/>
                  </a:cubicBezTo>
                  <a:cubicBezTo>
                    <a:pt x="876423" y="784235"/>
                    <a:pt x="903754" y="783509"/>
                    <a:pt x="1003300" y="800100"/>
                  </a:cubicBezTo>
                  <a:cubicBezTo>
                    <a:pt x="1024592" y="803649"/>
                    <a:pt x="1045859" y="807565"/>
                    <a:pt x="1066800" y="812800"/>
                  </a:cubicBezTo>
                  <a:cubicBezTo>
                    <a:pt x="1079787" y="816047"/>
                    <a:pt x="1092028" y="821822"/>
                    <a:pt x="1104900" y="825500"/>
                  </a:cubicBezTo>
                  <a:cubicBezTo>
                    <a:pt x="1239255" y="863887"/>
                    <a:pt x="1050816" y="803239"/>
                    <a:pt x="1231900" y="863600"/>
                  </a:cubicBezTo>
                  <a:lnTo>
                    <a:pt x="1270000" y="876300"/>
                  </a:lnTo>
                  <a:cubicBezTo>
                    <a:pt x="1282700" y="880533"/>
                    <a:pt x="1296961" y="881574"/>
                    <a:pt x="1308100" y="889000"/>
                  </a:cubicBezTo>
                  <a:cubicBezTo>
                    <a:pt x="1368477" y="929252"/>
                    <a:pt x="1331720" y="909573"/>
                    <a:pt x="1422400" y="939800"/>
                  </a:cubicBezTo>
                  <a:lnTo>
                    <a:pt x="1498600" y="965200"/>
                  </a:lnTo>
                  <a:cubicBezTo>
                    <a:pt x="1511300" y="969433"/>
                    <a:pt x="1523573" y="975275"/>
                    <a:pt x="1536700" y="977900"/>
                  </a:cubicBezTo>
                  <a:cubicBezTo>
                    <a:pt x="1557867" y="982133"/>
                    <a:pt x="1579375" y="984920"/>
                    <a:pt x="1600200" y="990600"/>
                  </a:cubicBezTo>
                  <a:cubicBezTo>
                    <a:pt x="1626031" y="997645"/>
                    <a:pt x="1651000" y="1007533"/>
                    <a:pt x="1676400" y="1016000"/>
                  </a:cubicBezTo>
                  <a:lnTo>
                    <a:pt x="1714500" y="1028700"/>
                  </a:lnTo>
                  <a:cubicBezTo>
                    <a:pt x="1802365" y="1160497"/>
                    <a:pt x="1668622" y="956470"/>
                    <a:pt x="1765300" y="1117600"/>
                  </a:cubicBezTo>
                  <a:cubicBezTo>
                    <a:pt x="1781006" y="1143777"/>
                    <a:pt x="1799167" y="1168400"/>
                    <a:pt x="1816100" y="1193800"/>
                  </a:cubicBezTo>
                  <a:lnTo>
                    <a:pt x="1841500" y="1231900"/>
                  </a:lnTo>
                  <a:cubicBezTo>
                    <a:pt x="1845733" y="1248833"/>
                    <a:pt x="1849405" y="1265917"/>
                    <a:pt x="1854200" y="1282700"/>
                  </a:cubicBezTo>
                  <a:cubicBezTo>
                    <a:pt x="1857878" y="1295572"/>
                    <a:pt x="1863653" y="1307813"/>
                    <a:pt x="1866900" y="1320800"/>
                  </a:cubicBezTo>
                  <a:cubicBezTo>
                    <a:pt x="1872135" y="1341741"/>
                    <a:pt x="1867626" y="1366339"/>
                    <a:pt x="1879600" y="1384300"/>
                  </a:cubicBezTo>
                  <a:cubicBezTo>
                    <a:pt x="1887026" y="1395439"/>
                    <a:pt x="1905000" y="1392767"/>
                    <a:pt x="1917700" y="1397000"/>
                  </a:cubicBezTo>
                  <a:cubicBezTo>
                    <a:pt x="1947333" y="1392767"/>
                    <a:pt x="1977928" y="1392902"/>
                    <a:pt x="2006600" y="1384300"/>
                  </a:cubicBezTo>
                  <a:cubicBezTo>
                    <a:pt x="2021220" y="1379914"/>
                    <a:pt x="2031048" y="1365726"/>
                    <a:pt x="2044700" y="1358900"/>
                  </a:cubicBezTo>
                  <a:cubicBezTo>
                    <a:pt x="2056674" y="1352913"/>
                    <a:pt x="2070265" y="1350900"/>
                    <a:pt x="2082800" y="1346200"/>
                  </a:cubicBezTo>
                  <a:cubicBezTo>
                    <a:pt x="2104146" y="1338195"/>
                    <a:pt x="2124673" y="1328009"/>
                    <a:pt x="2146300" y="1320800"/>
                  </a:cubicBezTo>
                  <a:cubicBezTo>
                    <a:pt x="2162859" y="1315280"/>
                    <a:pt x="2180382" y="1313116"/>
                    <a:pt x="2197100" y="1308100"/>
                  </a:cubicBezTo>
                  <a:cubicBezTo>
                    <a:pt x="2222745" y="1300407"/>
                    <a:pt x="2273300" y="1282700"/>
                    <a:pt x="2273300" y="1282700"/>
                  </a:cubicBezTo>
                  <a:cubicBezTo>
                    <a:pt x="2286000" y="1270000"/>
                    <a:pt x="2306466" y="1261869"/>
                    <a:pt x="2311400" y="1244600"/>
                  </a:cubicBezTo>
                  <a:cubicBezTo>
                    <a:pt x="2316195" y="1227817"/>
                    <a:pt x="2302486" y="1210839"/>
                    <a:pt x="2298700" y="1193800"/>
                  </a:cubicBezTo>
                  <a:cubicBezTo>
                    <a:pt x="2294017" y="1172728"/>
                    <a:pt x="2290233" y="1151467"/>
                    <a:pt x="2286000" y="1130300"/>
                  </a:cubicBezTo>
                  <a:cubicBezTo>
                    <a:pt x="2294467" y="1117600"/>
                    <a:pt x="2304574" y="1105852"/>
                    <a:pt x="2311400" y="1092200"/>
                  </a:cubicBezTo>
                  <a:cubicBezTo>
                    <a:pt x="2317387" y="1080226"/>
                    <a:pt x="2318827" y="1066405"/>
                    <a:pt x="2324100" y="1054100"/>
                  </a:cubicBezTo>
                  <a:cubicBezTo>
                    <a:pt x="2331558" y="1036699"/>
                    <a:pt x="2340107" y="1019738"/>
                    <a:pt x="2349500" y="1003300"/>
                  </a:cubicBezTo>
                  <a:cubicBezTo>
                    <a:pt x="2357073" y="990048"/>
                    <a:pt x="2368701" y="979148"/>
                    <a:pt x="2374900" y="965200"/>
                  </a:cubicBezTo>
                  <a:cubicBezTo>
                    <a:pt x="2385774" y="940734"/>
                    <a:pt x="2385448" y="911277"/>
                    <a:pt x="2400300" y="889000"/>
                  </a:cubicBezTo>
                  <a:cubicBezTo>
                    <a:pt x="2408767" y="876300"/>
                    <a:pt x="2419501" y="864848"/>
                    <a:pt x="2425700" y="850900"/>
                  </a:cubicBezTo>
                  <a:cubicBezTo>
                    <a:pt x="2436574" y="826434"/>
                    <a:pt x="2442633" y="800100"/>
                    <a:pt x="2451100" y="774700"/>
                  </a:cubicBezTo>
                  <a:lnTo>
                    <a:pt x="2476500" y="698500"/>
                  </a:lnTo>
                  <a:lnTo>
                    <a:pt x="2501900" y="622300"/>
                  </a:lnTo>
                  <a:cubicBezTo>
                    <a:pt x="2506133" y="609600"/>
                    <a:pt x="2507174" y="595339"/>
                    <a:pt x="2514600" y="584200"/>
                  </a:cubicBezTo>
                  <a:cubicBezTo>
                    <a:pt x="2523067" y="571500"/>
                    <a:pt x="2533174" y="559752"/>
                    <a:pt x="2540000" y="546100"/>
                  </a:cubicBezTo>
                  <a:cubicBezTo>
                    <a:pt x="2545987" y="534126"/>
                    <a:pt x="2546199" y="519702"/>
                    <a:pt x="2552700" y="508000"/>
                  </a:cubicBezTo>
                  <a:cubicBezTo>
                    <a:pt x="2596278" y="429559"/>
                    <a:pt x="2585944" y="443504"/>
                    <a:pt x="2641600" y="406400"/>
                  </a:cubicBezTo>
                  <a:cubicBezTo>
                    <a:pt x="2687917" y="267449"/>
                    <a:pt x="2614048" y="477916"/>
                    <a:pt x="2679700" y="330200"/>
                  </a:cubicBezTo>
                  <a:cubicBezTo>
                    <a:pt x="2690574" y="305734"/>
                    <a:pt x="2690248" y="276277"/>
                    <a:pt x="2705100" y="254000"/>
                  </a:cubicBezTo>
                  <a:cubicBezTo>
                    <a:pt x="2777893" y="144811"/>
                    <a:pt x="2690620" y="282960"/>
                    <a:pt x="2743200" y="177800"/>
                  </a:cubicBezTo>
                  <a:cubicBezTo>
                    <a:pt x="2792439" y="79323"/>
                    <a:pt x="2749378" y="197365"/>
                    <a:pt x="2781300" y="101600"/>
                  </a:cubicBezTo>
                  <a:lnTo>
                    <a:pt x="2705100" y="76200"/>
                  </a:lnTo>
                  <a:cubicBezTo>
                    <a:pt x="2557266" y="26922"/>
                    <a:pt x="2751807" y="88388"/>
                    <a:pt x="2349500" y="38100"/>
                  </a:cubicBezTo>
                  <a:cubicBezTo>
                    <a:pt x="2257335" y="26579"/>
                    <a:pt x="2217477" y="20748"/>
                    <a:pt x="2120900" y="12700"/>
                  </a:cubicBezTo>
                  <a:cubicBezTo>
                    <a:pt x="2061688" y="7766"/>
                    <a:pt x="2002367" y="4233"/>
                    <a:pt x="1943100" y="0"/>
                  </a:cubicBezTo>
                  <a:lnTo>
                    <a:pt x="685800" y="12700"/>
                  </a:lnTo>
                  <a:cubicBezTo>
                    <a:pt x="655871" y="13265"/>
                    <a:pt x="626603" y="21687"/>
                    <a:pt x="596900" y="25400"/>
                  </a:cubicBezTo>
                  <a:cubicBezTo>
                    <a:pt x="558862" y="30155"/>
                    <a:pt x="520549" y="32679"/>
                    <a:pt x="482600" y="38100"/>
                  </a:cubicBezTo>
                  <a:cubicBezTo>
                    <a:pt x="456411" y="41841"/>
                    <a:pt x="396031" y="55577"/>
                    <a:pt x="368300" y="63500"/>
                  </a:cubicBezTo>
                  <a:cubicBezTo>
                    <a:pt x="355428" y="67178"/>
                    <a:pt x="343072" y="72522"/>
                    <a:pt x="330200" y="76200"/>
                  </a:cubicBezTo>
                  <a:cubicBezTo>
                    <a:pt x="313417" y="80995"/>
                    <a:pt x="296118" y="83884"/>
                    <a:pt x="279400" y="88900"/>
                  </a:cubicBezTo>
                  <a:cubicBezTo>
                    <a:pt x="253755" y="96593"/>
                    <a:pt x="228600" y="105833"/>
                    <a:pt x="203200" y="114300"/>
                  </a:cubicBezTo>
                  <a:cubicBezTo>
                    <a:pt x="190500" y="118533"/>
                    <a:pt x="176239" y="119574"/>
                    <a:pt x="165100" y="127000"/>
                  </a:cubicBezTo>
                  <a:lnTo>
                    <a:pt x="88900" y="177800"/>
                  </a:lnTo>
                  <a:lnTo>
                    <a:pt x="38100" y="254000"/>
                  </a:lnTo>
                  <a:lnTo>
                    <a:pt x="12700" y="292100"/>
                  </a:lnTo>
                  <a:cubicBezTo>
                    <a:pt x="8467" y="325967"/>
                    <a:pt x="0" y="359570"/>
                    <a:pt x="0" y="393700"/>
                  </a:cubicBezTo>
                  <a:cubicBezTo>
                    <a:pt x="0" y="442391"/>
                    <a:pt x="11815" y="561168"/>
                    <a:pt x="25400" y="622300"/>
                  </a:cubicBezTo>
                  <a:cubicBezTo>
                    <a:pt x="28304" y="635368"/>
                    <a:pt x="34422" y="647528"/>
                    <a:pt x="38100" y="660400"/>
                  </a:cubicBezTo>
                  <a:cubicBezTo>
                    <a:pt x="69994" y="772028"/>
                    <a:pt x="33050" y="657949"/>
                    <a:pt x="63500" y="749300"/>
                  </a:cubicBezTo>
                  <a:cubicBezTo>
                    <a:pt x="84515" y="917424"/>
                    <a:pt x="62797" y="797639"/>
                    <a:pt x="88900" y="889000"/>
                  </a:cubicBezTo>
                  <a:cubicBezTo>
                    <a:pt x="93695" y="905783"/>
                    <a:pt x="95471" y="923457"/>
                    <a:pt x="101600" y="939800"/>
                  </a:cubicBezTo>
                  <a:cubicBezTo>
                    <a:pt x="108247" y="957527"/>
                    <a:pt x="119542" y="973199"/>
                    <a:pt x="127000" y="990600"/>
                  </a:cubicBezTo>
                  <a:cubicBezTo>
                    <a:pt x="132273" y="1002905"/>
                    <a:pt x="133058" y="1017077"/>
                    <a:pt x="139700" y="1028700"/>
                  </a:cubicBezTo>
                  <a:cubicBezTo>
                    <a:pt x="162711" y="1068969"/>
                    <a:pt x="183544" y="1078288"/>
                    <a:pt x="203200" y="1117600"/>
                  </a:cubicBezTo>
                  <a:cubicBezTo>
                    <a:pt x="209187" y="1129574"/>
                    <a:pt x="211667" y="1143000"/>
                    <a:pt x="215900" y="1155700"/>
                  </a:cubicBezTo>
                  <a:cubicBezTo>
                    <a:pt x="225120" y="1154163"/>
                    <a:pt x="309357" y="1144195"/>
                    <a:pt x="330200" y="1130300"/>
                  </a:cubicBezTo>
                  <a:cubicBezTo>
                    <a:pt x="345144" y="1120337"/>
                    <a:pt x="357861" y="1106815"/>
                    <a:pt x="368300" y="1092200"/>
                  </a:cubicBezTo>
                  <a:cubicBezTo>
                    <a:pt x="379304" y="1076794"/>
                    <a:pt x="386669" y="1058978"/>
                    <a:pt x="393700" y="1041400"/>
                  </a:cubicBezTo>
                  <a:cubicBezTo>
                    <a:pt x="403644" y="1016541"/>
                    <a:pt x="400168" y="984132"/>
                    <a:pt x="419100" y="965200"/>
                  </a:cubicBezTo>
                  <a:cubicBezTo>
                    <a:pt x="431800" y="952500"/>
                    <a:pt x="443023" y="938127"/>
                    <a:pt x="457200" y="927100"/>
                  </a:cubicBezTo>
                  <a:cubicBezTo>
                    <a:pt x="481297" y="908358"/>
                    <a:pt x="488950" y="884767"/>
                    <a:pt x="495300" y="87630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7" name="자유형 36">
              <a:extLst>
                <a:ext uri="{FF2B5EF4-FFF2-40B4-BE49-F238E27FC236}">
                  <a16:creationId xmlns:a16="http://schemas.microsoft.com/office/drawing/2014/main" id="{DB8F9382-3545-8036-6E1E-399AAFDE946F}"/>
                </a:ext>
              </a:extLst>
            </p:cNvPr>
            <p:cNvSpPr/>
            <p:nvPr/>
          </p:nvSpPr>
          <p:spPr>
            <a:xfrm>
              <a:off x="7289234" y="2730257"/>
              <a:ext cx="4216400" cy="4644618"/>
            </a:xfrm>
            <a:custGeom>
              <a:avLst/>
              <a:gdLst>
                <a:gd name="connsiteX0" fmla="*/ 457200 w 4216400"/>
                <a:gd name="connsiteY0" fmla="*/ 1092200 h 4038600"/>
                <a:gd name="connsiteX1" fmla="*/ 457200 w 4216400"/>
                <a:gd name="connsiteY1" fmla="*/ 1092200 h 4038600"/>
                <a:gd name="connsiteX2" fmla="*/ 393700 w 4216400"/>
                <a:gd name="connsiteY2" fmla="*/ 1181100 h 4038600"/>
                <a:gd name="connsiteX3" fmla="*/ 368300 w 4216400"/>
                <a:gd name="connsiteY3" fmla="*/ 1257300 h 4038600"/>
                <a:gd name="connsiteX4" fmla="*/ 355600 w 4216400"/>
                <a:gd name="connsiteY4" fmla="*/ 1295400 h 4038600"/>
                <a:gd name="connsiteX5" fmla="*/ 330200 w 4216400"/>
                <a:gd name="connsiteY5" fmla="*/ 1333500 h 4038600"/>
                <a:gd name="connsiteX6" fmla="*/ 292100 w 4216400"/>
                <a:gd name="connsiteY6" fmla="*/ 1447800 h 4038600"/>
                <a:gd name="connsiteX7" fmla="*/ 279400 w 4216400"/>
                <a:gd name="connsiteY7" fmla="*/ 1485900 h 4038600"/>
                <a:gd name="connsiteX8" fmla="*/ 292100 w 4216400"/>
                <a:gd name="connsiteY8" fmla="*/ 1625600 h 4038600"/>
                <a:gd name="connsiteX9" fmla="*/ 304800 w 4216400"/>
                <a:gd name="connsiteY9" fmla="*/ 1739900 h 4038600"/>
                <a:gd name="connsiteX10" fmla="*/ 292100 w 4216400"/>
                <a:gd name="connsiteY10" fmla="*/ 1879600 h 4038600"/>
                <a:gd name="connsiteX11" fmla="*/ 266700 w 4216400"/>
                <a:gd name="connsiteY11" fmla="*/ 1968500 h 4038600"/>
                <a:gd name="connsiteX12" fmla="*/ 254000 w 4216400"/>
                <a:gd name="connsiteY12" fmla="*/ 2019300 h 4038600"/>
                <a:gd name="connsiteX13" fmla="*/ 266700 w 4216400"/>
                <a:gd name="connsiteY13" fmla="*/ 2260600 h 4038600"/>
                <a:gd name="connsiteX14" fmla="*/ 292100 w 4216400"/>
                <a:gd name="connsiteY14" fmla="*/ 2527300 h 4038600"/>
                <a:gd name="connsiteX15" fmla="*/ 317500 w 4216400"/>
                <a:gd name="connsiteY15" fmla="*/ 2603500 h 4038600"/>
                <a:gd name="connsiteX16" fmla="*/ 368300 w 4216400"/>
                <a:gd name="connsiteY16" fmla="*/ 2679700 h 4038600"/>
                <a:gd name="connsiteX17" fmla="*/ 393700 w 4216400"/>
                <a:gd name="connsiteY17" fmla="*/ 2717800 h 4038600"/>
                <a:gd name="connsiteX18" fmla="*/ 406400 w 4216400"/>
                <a:gd name="connsiteY18" fmla="*/ 2755900 h 4038600"/>
                <a:gd name="connsiteX19" fmla="*/ 444500 w 4216400"/>
                <a:gd name="connsiteY19" fmla="*/ 2794000 h 4038600"/>
                <a:gd name="connsiteX20" fmla="*/ 495300 w 4216400"/>
                <a:gd name="connsiteY20" fmla="*/ 2870200 h 4038600"/>
                <a:gd name="connsiteX21" fmla="*/ 520700 w 4216400"/>
                <a:gd name="connsiteY21" fmla="*/ 2908300 h 4038600"/>
                <a:gd name="connsiteX22" fmla="*/ 558800 w 4216400"/>
                <a:gd name="connsiteY22" fmla="*/ 2946400 h 4038600"/>
                <a:gd name="connsiteX23" fmla="*/ 635000 w 4216400"/>
                <a:gd name="connsiteY23" fmla="*/ 2997200 h 4038600"/>
                <a:gd name="connsiteX24" fmla="*/ 673100 w 4216400"/>
                <a:gd name="connsiteY24" fmla="*/ 3035300 h 4038600"/>
                <a:gd name="connsiteX25" fmla="*/ 698500 w 4216400"/>
                <a:gd name="connsiteY25" fmla="*/ 3073400 h 4038600"/>
                <a:gd name="connsiteX26" fmla="*/ 736600 w 4216400"/>
                <a:gd name="connsiteY26" fmla="*/ 3098800 h 4038600"/>
                <a:gd name="connsiteX27" fmla="*/ 800100 w 4216400"/>
                <a:gd name="connsiteY27" fmla="*/ 3162300 h 4038600"/>
                <a:gd name="connsiteX28" fmla="*/ 825500 w 4216400"/>
                <a:gd name="connsiteY28" fmla="*/ 3200400 h 4038600"/>
                <a:gd name="connsiteX29" fmla="*/ 863600 w 4216400"/>
                <a:gd name="connsiteY29" fmla="*/ 3213100 h 4038600"/>
                <a:gd name="connsiteX30" fmla="*/ 901700 w 4216400"/>
                <a:gd name="connsiteY30" fmla="*/ 3238500 h 4038600"/>
                <a:gd name="connsiteX31" fmla="*/ 990600 w 4216400"/>
                <a:gd name="connsiteY31" fmla="*/ 3276600 h 4038600"/>
                <a:gd name="connsiteX32" fmla="*/ 1066800 w 4216400"/>
                <a:gd name="connsiteY32" fmla="*/ 3327400 h 4038600"/>
                <a:gd name="connsiteX33" fmla="*/ 1104900 w 4216400"/>
                <a:gd name="connsiteY33" fmla="*/ 3352800 h 4038600"/>
                <a:gd name="connsiteX34" fmla="*/ 1130300 w 4216400"/>
                <a:gd name="connsiteY34" fmla="*/ 3390900 h 4038600"/>
                <a:gd name="connsiteX35" fmla="*/ 1168400 w 4216400"/>
                <a:gd name="connsiteY35" fmla="*/ 3416300 h 4038600"/>
                <a:gd name="connsiteX36" fmla="*/ 1181100 w 4216400"/>
                <a:gd name="connsiteY36" fmla="*/ 3454400 h 4038600"/>
                <a:gd name="connsiteX37" fmla="*/ 1117600 w 4216400"/>
                <a:gd name="connsiteY37" fmla="*/ 3505200 h 4038600"/>
                <a:gd name="connsiteX38" fmla="*/ 1054100 w 4216400"/>
                <a:gd name="connsiteY38" fmla="*/ 3556000 h 4038600"/>
                <a:gd name="connsiteX39" fmla="*/ 1041400 w 4216400"/>
                <a:gd name="connsiteY39" fmla="*/ 3594100 h 4038600"/>
                <a:gd name="connsiteX40" fmla="*/ 1066800 w 4216400"/>
                <a:gd name="connsiteY40" fmla="*/ 3708400 h 4038600"/>
                <a:gd name="connsiteX41" fmla="*/ 1092200 w 4216400"/>
                <a:gd name="connsiteY41" fmla="*/ 3746500 h 4038600"/>
                <a:gd name="connsiteX42" fmla="*/ 1219200 w 4216400"/>
                <a:gd name="connsiteY42" fmla="*/ 3784600 h 4038600"/>
                <a:gd name="connsiteX43" fmla="*/ 1358900 w 4216400"/>
                <a:gd name="connsiteY43" fmla="*/ 3759200 h 4038600"/>
                <a:gd name="connsiteX44" fmla="*/ 1435100 w 4216400"/>
                <a:gd name="connsiteY44" fmla="*/ 3733800 h 4038600"/>
                <a:gd name="connsiteX45" fmla="*/ 1485900 w 4216400"/>
                <a:gd name="connsiteY45" fmla="*/ 3670300 h 4038600"/>
                <a:gd name="connsiteX46" fmla="*/ 1498600 w 4216400"/>
                <a:gd name="connsiteY46" fmla="*/ 3632200 h 4038600"/>
                <a:gd name="connsiteX47" fmla="*/ 1536700 w 4216400"/>
                <a:gd name="connsiteY47" fmla="*/ 3594100 h 4038600"/>
                <a:gd name="connsiteX48" fmla="*/ 1549400 w 4216400"/>
                <a:gd name="connsiteY48" fmla="*/ 3556000 h 4038600"/>
                <a:gd name="connsiteX49" fmla="*/ 1600200 w 4216400"/>
                <a:gd name="connsiteY49" fmla="*/ 3479800 h 4038600"/>
                <a:gd name="connsiteX50" fmla="*/ 1638300 w 4216400"/>
                <a:gd name="connsiteY50" fmla="*/ 3403600 h 4038600"/>
                <a:gd name="connsiteX51" fmla="*/ 1676400 w 4216400"/>
                <a:gd name="connsiteY51" fmla="*/ 3378200 h 4038600"/>
                <a:gd name="connsiteX52" fmla="*/ 1778000 w 4216400"/>
                <a:gd name="connsiteY52" fmla="*/ 3314700 h 4038600"/>
                <a:gd name="connsiteX53" fmla="*/ 1816100 w 4216400"/>
                <a:gd name="connsiteY53" fmla="*/ 3302000 h 4038600"/>
                <a:gd name="connsiteX54" fmla="*/ 1854200 w 4216400"/>
                <a:gd name="connsiteY54" fmla="*/ 3314700 h 4038600"/>
                <a:gd name="connsiteX55" fmla="*/ 1892300 w 4216400"/>
                <a:gd name="connsiteY55" fmla="*/ 3479800 h 4038600"/>
                <a:gd name="connsiteX56" fmla="*/ 1828800 w 4216400"/>
                <a:gd name="connsiteY56" fmla="*/ 3594100 h 4038600"/>
                <a:gd name="connsiteX57" fmla="*/ 1790700 w 4216400"/>
                <a:gd name="connsiteY57" fmla="*/ 3619500 h 4038600"/>
                <a:gd name="connsiteX58" fmla="*/ 1727200 w 4216400"/>
                <a:gd name="connsiteY58" fmla="*/ 3733800 h 4038600"/>
                <a:gd name="connsiteX59" fmla="*/ 1739900 w 4216400"/>
                <a:gd name="connsiteY59" fmla="*/ 3771900 h 4038600"/>
                <a:gd name="connsiteX60" fmla="*/ 1752600 w 4216400"/>
                <a:gd name="connsiteY60" fmla="*/ 3822700 h 4038600"/>
                <a:gd name="connsiteX61" fmla="*/ 1790700 w 4216400"/>
                <a:gd name="connsiteY61" fmla="*/ 3835400 h 4038600"/>
                <a:gd name="connsiteX62" fmla="*/ 1879600 w 4216400"/>
                <a:gd name="connsiteY62" fmla="*/ 3848100 h 4038600"/>
                <a:gd name="connsiteX63" fmla="*/ 1917700 w 4216400"/>
                <a:gd name="connsiteY63" fmla="*/ 3822700 h 4038600"/>
                <a:gd name="connsiteX64" fmla="*/ 2082800 w 4216400"/>
                <a:gd name="connsiteY64" fmla="*/ 3797300 h 4038600"/>
                <a:gd name="connsiteX65" fmla="*/ 2171700 w 4216400"/>
                <a:gd name="connsiteY65" fmla="*/ 3784600 h 4038600"/>
                <a:gd name="connsiteX66" fmla="*/ 2209800 w 4216400"/>
                <a:gd name="connsiteY66" fmla="*/ 3771900 h 4038600"/>
                <a:gd name="connsiteX67" fmla="*/ 2260600 w 4216400"/>
                <a:gd name="connsiteY67" fmla="*/ 3695700 h 4038600"/>
                <a:gd name="connsiteX68" fmla="*/ 2298700 w 4216400"/>
                <a:gd name="connsiteY68" fmla="*/ 3619500 h 4038600"/>
                <a:gd name="connsiteX69" fmla="*/ 2374900 w 4216400"/>
                <a:gd name="connsiteY69" fmla="*/ 3568700 h 4038600"/>
                <a:gd name="connsiteX70" fmla="*/ 2489200 w 4216400"/>
                <a:gd name="connsiteY70" fmla="*/ 3517900 h 4038600"/>
                <a:gd name="connsiteX71" fmla="*/ 2514600 w 4216400"/>
                <a:gd name="connsiteY71" fmla="*/ 3479800 h 4038600"/>
                <a:gd name="connsiteX72" fmla="*/ 2552700 w 4216400"/>
                <a:gd name="connsiteY72" fmla="*/ 3454400 h 4038600"/>
                <a:gd name="connsiteX73" fmla="*/ 2565400 w 4216400"/>
                <a:gd name="connsiteY73" fmla="*/ 3416300 h 4038600"/>
                <a:gd name="connsiteX74" fmla="*/ 2590800 w 4216400"/>
                <a:gd name="connsiteY74" fmla="*/ 3378200 h 4038600"/>
                <a:gd name="connsiteX75" fmla="*/ 2616200 w 4216400"/>
                <a:gd name="connsiteY75" fmla="*/ 3302000 h 4038600"/>
                <a:gd name="connsiteX76" fmla="*/ 2628900 w 4216400"/>
                <a:gd name="connsiteY76" fmla="*/ 3263900 h 4038600"/>
                <a:gd name="connsiteX77" fmla="*/ 2641600 w 4216400"/>
                <a:gd name="connsiteY77" fmla="*/ 3213100 h 4038600"/>
                <a:gd name="connsiteX78" fmla="*/ 2667000 w 4216400"/>
                <a:gd name="connsiteY78" fmla="*/ 3136900 h 4038600"/>
                <a:gd name="connsiteX79" fmla="*/ 2705100 w 4216400"/>
                <a:gd name="connsiteY79" fmla="*/ 3060700 h 4038600"/>
                <a:gd name="connsiteX80" fmla="*/ 2743200 w 4216400"/>
                <a:gd name="connsiteY80" fmla="*/ 3048000 h 4038600"/>
                <a:gd name="connsiteX81" fmla="*/ 2781300 w 4216400"/>
                <a:gd name="connsiteY81" fmla="*/ 3073400 h 4038600"/>
                <a:gd name="connsiteX82" fmla="*/ 2819400 w 4216400"/>
                <a:gd name="connsiteY82" fmla="*/ 3086100 h 4038600"/>
                <a:gd name="connsiteX83" fmla="*/ 2870200 w 4216400"/>
                <a:gd name="connsiteY83" fmla="*/ 3200400 h 4038600"/>
                <a:gd name="connsiteX84" fmla="*/ 2882900 w 4216400"/>
                <a:gd name="connsiteY84" fmla="*/ 3276600 h 4038600"/>
                <a:gd name="connsiteX85" fmla="*/ 2908300 w 4216400"/>
                <a:gd name="connsiteY85" fmla="*/ 3365500 h 4038600"/>
                <a:gd name="connsiteX86" fmla="*/ 2921000 w 4216400"/>
                <a:gd name="connsiteY86" fmla="*/ 3429000 h 4038600"/>
                <a:gd name="connsiteX87" fmla="*/ 2908300 w 4216400"/>
                <a:gd name="connsiteY87" fmla="*/ 3581400 h 4038600"/>
                <a:gd name="connsiteX88" fmla="*/ 2921000 w 4216400"/>
                <a:gd name="connsiteY88" fmla="*/ 3619500 h 4038600"/>
                <a:gd name="connsiteX89" fmla="*/ 3009900 w 4216400"/>
                <a:gd name="connsiteY89" fmla="*/ 3632200 h 4038600"/>
                <a:gd name="connsiteX90" fmla="*/ 3175000 w 4216400"/>
                <a:gd name="connsiteY90" fmla="*/ 3619500 h 4038600"/>
                <a:gd name="connsiteX91" fmla="*/ 3251200 w 4216400"/>
                <a:gd name="connsiteY91" fmla="*/ 3568700 h 4038600"/>
                <a:gd name="connsiteX92" fmla="*/ 3276600 w 4216400"/>
                <a:gd name="connsiteY92" fmla="*/ 3530600 h 4038600"/>
                <a:gd name="connsiteX93" fmla="*/ 3314700 w 4216400"/>
                <a:gd name="connsiteY93" fmla="*/ 3390900 h 4038600"/>
                <a:gd name="connsiteX94" fmla="*/ 3327400 w 4216400"/>
                <a:gd name="connsiteY94" fmla="*/ 3314700 h 4038600"/>
                <a:gd name="connsiteX95" fmla="*/ 3352800 w 4216400"/>
                <a:gd name="connsiteY95" fmla="*/ 3238500 h 4038600"/>
                <a:gd name="connsiteX96" fmla="*/ 3365500 w 4216400"/>
                <a:gd name="connsiteY96" fmla="*/ 3200400 h 4038600"/>
                <a:gd name="connsiteX97" fmla="*/ 3416300 w 4216400"/>
                <a:gd name="connsiteY97" fmla="*/ 3124200 h 4038600"/>
                <a:gd name="connsiteX98" fmla="*/ 3467100 w 4216400"/>
                <a:gd name="connsiteY98" fmla="*/ 2971800 h 4038600"/>
                <a:gd name="connsiteX99" fmla="*/ 3479800 w 4216400"/>
                <a:gd name="connsiteY99" fmla="*/ 2933700 h 4038600"/>
                <a:gd name="connsiteX100" fmla="*/ 3492500 w 4216400"/>
                <a:gd name="connsiteY100" fmla="*/ 2895600 h 4038600"/>
                <a:gd name="connsiteX101" fmla="*/ 3505200 w 4216400"/>
                <a:gd name="connsiteY101" fmla="*/ 2844800 h 4038600"/>
                <a:gd name="connsiteX102" fmla="*/ 3492500 w 4216400"/>
                <a:gd name="connsiteY102" fmla="*/ 2590800 h 4038600"/>
                <a:gd name="connsiteX103" fmla="*/ 3467100 w 4216400"/>
                <a:gd name="connsiteY103" fmla="*/ 2514600 h 4038600"/>
                <a:gd name="connsiteX104" fmla="*/ 3441700 w 4216400"/>
                <a:gd name="connsiteY104" fmla="*/ 2438400 h 4038600"/>
                <a:gd name="connsiteX105" fmla="*/ 3416300 w 4216400"/>
                <a:gd name="connsiteY105" fmla="*/ 2362200 h 4038600"/>
                <a:gd name="connsiteX106" fmla="*/ 3403600 w 4216400"/>
                <a:gd name="connsiteY106" fmla="*/ 2324100 h 4038600"/>
                <a:gd name="connsiteX107" fmla="*/ 3378200 w 4216400"/>
                <a:gd name="connsiteY107" fmla="*/ 2171700 h 4038600"/>
                <a:gd name="connsiteX108" fmla="*/ 3352800 w 4216400"/>
                <a:gd name="connsiteY108" fmla="*/ 2006600 h 4038600"/>
                <a:gd name="connsiteX109" fmla="*/ 3327400 w 4216400"/>
                <a:gd name="connsiteY109" fmla="*/ 1854200 h 4038600"/>
                <a:gd name="connsiteX110" fmla="*/ 3340100 w 4216400"/>
                <a:gd name="connsiteY110" fmla="*/ 1536700 h 4038600"/>
                <a:gd name="connsiteX111" fmla="*/ 3365500 w 4216400"/>
                <a:gd name="connsiteY111" fmla="*/ 1460500 h 4038600"/>
                <a:gd name="connsiteX112" fmla="*/ 3390900 w 4216400"/>
                <a:gd name="connsiteY112" fmla="*/ 1384300 h 4038600"/>
                <a:gd name="connsiteX113" fmla="*/ 3403600 w 4216400"/>
                <a:gd name="connsiteY113" fmla="*/ 1346200 h 4038600"/>
                <a:gd name="connsiteX114" fmla="*/ 3479800 w 4216400"/>
                <a:gd name="connsiteY114" fmla="*/ 1231900 h 4038600"/>
                <a:gd name="connsiteX115" fmla="*/ 3505200 w 4216400"/>
                <a:gd name="connsiteY115" fmla="*/ 1193800 h 4038600"/>
                <a:gd name="connsiteX116" fmla="*/ 3543300 w 4216400"/>
                <a:gd name="connsiteY116" fmla="*/ 1155700 h 4038600"/>
                <a:gd name="connsiteX117" fmla="*/ 3594100 w 4216400"/>
                <a:gd name="connsiteY117" fmla="*/ 1079500 h 4038600"/>
                <a:gd name="connsiteX118" fmla="*/ 3644900 w 4216400"/>
                <a:gd name="connsiteY118" fmla="*/ 1003300 h 4038600"/>
                <a:gd name="connsiteX119" fmla="*/ 3670300 w 4216400"/>
                <a:gd name="connsiteY119" fmla="*/ 965200 h 4038600"/>
                <a:gd name="connsiteX120" fmla="*/ 3733800 w 4216400"/>
                <a:gd name="connsiteY120" fmla="*/ 850900 h 4038600"/>
                <a:gd name="connsiteX121" fmla="*/ 3771900 w 4216400"/>
                <a:gd name="connsiteY121" fmla="*/ 825500 h 4038600"/>
                <a:gd name="connsiteX122" fmla="*/ 3810000 w 4216400"/>
                <a:gd name="connsiteY122" fmla="*/ 749300 h 4038600"/>
                <a:gd name="connsiteX123" fmla="*/ 3822700 w 4216400"/>
                <a:gd name="connsiteY123" fmla="*/ 711200 h 4038600"/>
                <a:gd name="connsiteX124" fmla="*/ 3810000 w 4216400"/>
                <a:gd name="connsiteY124" fmla="*/ 558800 h 4038600"/>
                <a:gd name="connsiteX125" fmla="*/ 3784600 w 4216400"/>
                <a:gd name="connsiteY125" fmla="*/ 444500 h 4038600"/>
                <a:gd name="connsiteX126" fmla="*/ 3759200 w 4216400"/>
                <a:gd name="connsiteY126" fmla="*/ 368300 h 4038600"/>
                <a:gd name="connsiteX127" fmla="*/ 3733800 w 4216400"/>
                <a:gd name="connsiteY127" fmla="*/ 330200 h 4038600"/>
                <a:gd name="connsiteX128" fmla="*/ 3721100 w 4216400"/>
                <a:gd name="connsiteY128" fmla="*/ 292100 h 4038600"/>
                <a:gd name="connsiteX129" fmla="*/ 3568700 w 4216400"/>
                <a:gd name="connsiteY129" fmla="*/ 215900 h 4038600"/>
                <a:gd name="connsiteX130" fmla="*/ 3479800 w 4216400"/>
                <a:gd name="connsiteY130" fmla="*/ 190500 h 4038600"/>
                <a:gd name="connsiteX131" fmla="*/ 3340100 w 4216400"/>
                <a:gd name="connsiteY131" fmla="*/ 165100 h 4038600"/>
                <a:gd name="connsiteX132" fmla="*/ 3289300 w 4216400"/>
                <a:gd name="connsiteY132" fmla="*/ 152400 h 4038600"/>
                <a:gd name="connsiteX133" fmla="*/ 3111500 w 4216400"/>
                <a:gd name="connsiteY133" fmla="*/ 165100 h 4038600"/>
                <a:gd name="connsiteX134" fmla="*/ 2997200 w 4216400"/>
                <a:gd name="connsiteY134" fmla="*/ 215900 h 4038600"/>
                <a:gd name="connsiteX135" fmla="*/ 2959100 w 4216400"/>
                <a:gd name="connsiteY135" fmla="*/ 228600 h 4038600"/>
                <a:gd name="connsiteX136" fmla="*/ 2933700 w 4216400"/>
                <a:gd name="connsiteY136" fmla="*/ 266700 h 4038600"/>
                <a:gd name="connsiteX137" fmla="*/ 2857500 w 4216400"/>
                <a:gd name="connsiteY137" fmla="*/ 292100 h 4038600"/>
                <a:gd name="connsiteX138" fmla="*/ 2781300 w 4216400"/>
                <a:gd name="connsiteY138" fmla="*/ 317500 h 4038600"/>
                <a:gd name="connsiteX139" fmla="*/ 2743200 w 4216400"/>
                <a:gd name="connsiteY139" fmla="*/ 330200 h 4038600"/>
                <a:gd name="connsiteX140" fmla="*/ 2705100 w 4216400"/>
                <a:gd name="connsiteY140" fmla="*/ 342900 h 4038600"/>
                <a:gd name="connsiteX141" fmla="*/ 2641600 w 4216400"/>
                <a:gd name="connsiteY141" fmla="*/ 355600 h 4038600"/>
                <a:gd name="connsiteX142" fmla="*/ 2514600 w 4216400"/>
                <a:gd name="connsiteY142" fmla="*/ 393700 h 4038600"/>
                <a:gd name="connsiteX143" fmla="*/ 2374900 w 4216400"/>
                <a:gd name="connsiteY143" fmla="*/ 419100 h 4038600"/>
                <a:gd name="connsiteX144" fmla="*/ 2273300 w 4216400"/>
                <a:gd name="connsiteY144" fmla="*/ 431800 h 4038600"/>
                <a:gd name="connsiteX145" fmla="*/ 1727200 w 4216400"/>
                <a:gd name="connsiteY145" fmla="*/ 406400 h 4038600"/>
                <a:gd name="connsiteX146" fmla="*/ 1320800 w 4216400"/>
                <a:gd name="connsiteY146" fmla="*/ 419100 h 4038600"/>
                <a:gd name="connsiteX147" fmla="*/ 1206500 w 4216400"/>
                <a:gd name="connsiteY147" fmla="*/ 431800 h 4038600"/>
                <a:gd name="connsiteX148" fmla="*/ 1079500 w 4216400"/>
                <a:gd name="connsiteY148" fmla="*/ 469900 h 4038600"/>
                <a:gd name="connsiteX149" fmla="*/ 1041400 w 4216400"/>
                <a:gd name="connsiteY149" fmla="*/ 482600 h 4038600"/>
                <a:gd name="connsiteX150" fmla="*/ 1003300 w 4216400"/>
                <a:gd name="connsiteY150" fmla="*/ 495300 h 4038600"/>
                <a:gd name="connsiteX151" fmla="*/ 927100 w 4216400"/>
                <a:gd name="connsiteY151" fmla="*/ 533400 h 4038600"/>
                <a:gd name="connsiteX152" fmla="*/ 876300 w 4216400"/>
                <a:gd name="connsiteY152" fmla="*/ 546100 h 4038600"/>
                <a:gd name="connsiteX153" fmla="*/ 838200 w 4216400"/>
                <a:gd name="connsiteY153" fmla="*/ 558800 h 4038600"/>
                <a:gd name="connsiteX154" fmla="*/ 787400 w 4216400"/>
                <a:gd name="connsiteY154" fmla="*/ 571500 h 4038600"/>
                <a:gd name="connsiteX155" fmla="*/ 673100 w 4216400"/>
                <a:gd name="connsiteY155" fmla="*/ 609600 h 4038600"/>
                <a:gd name="connsiteX156" fmla="*/ 635000 w 4216400"/>
                <a:gd name="connsiteY156" fmla="*/ 622300 h 4038600"/>
                <a:gd name="connsiteX157" fmla="*/ 596900 w 4216400"/>
                <a:gd name="connsiteY157" fmla="*/ 635000 h 4038600"/>
                <a:gd name="connsiteX158" fmla="*/ 508000 w 4216400"/>
                <a:gd name="connsiteY158" fmla="*/ 685800 h 4038600"/>
                <a:gd name="connsiteX159" fmla="*/ 406400 w 4216400"/>
                <a:gd name="connsiteY159" fmla="*/ 749300 h 4038600"/>
                <a:gd name="connsiteX160" fmla="*/ 330200 w 4216400"/>
                <a:gd name="connsiteY160" fmla="*/ 825500 h 4038600"/>
                <a:gd name="connsiteX161" fmla="*/ 266700 w 4216400"/>
                <a:gd name="connsiteY161" fmla="*/ 914400 h 4038600"/>
                <a:gd name="connsiteX162" fmla="*/ 241300 w 4216400"/>
                <a:gd name="connsiteY162" fmla="*/ 990600 h 4038600"/>
                <a:gd name="connsiteX163" fmla="*/ 228600 w 4216400"/>
                <a:gd name="connsiteY163" fmla="*/ 1028700 h 4038600"/>
                <a:gd name="connsiteX164" fmla="*/ 203200 w 4216400"/>
                <a:gd name="connsiteY164" fmla="*/ 1066800 h 4038600"/>
                <a:gd name="connsiteX165" fmla="*/ 190500 w 4216400"/>
                <a:gd name="connsiteY165" fmla="*/ 1117600 h 4038600"/>
                <a:gd name="connsiteX166" fmla="*/ 177800 w 4216400"/>
                <a:gd name="connsiteY166" fmla="*/ 1155700 h 4038600"/>
                <a:gd name="connsiteX167" fmla="*/ 152400 w 4216400"/>
                <a:gd name="connsiteY167" fmla="*/ 1257300 h 4038600"/>
                <a:gd name="connsiteX168" fmla="*/ 114300 w 4216400"/>
                <a:gd name="connsiteY168" fmla="*/ 1384300 h 4038600"/>
                <a:gd name="connsiteX169" fmla="*/ 101600 w 4216400"/>
                <a:gd name="connsiteY169" fmla="*/ 1422400 h 4038600"/>
                <a:gd name="connsiteX170" fmla="*/ 76200 w 4216400"/>
                <a:gd name="connsiteY170" fmla="*/ 1562100 h 4038600"/>
                <a:gd name="connsiteX171" fmla="*/ 63500 w 4216400"/>
                <a:gd name="connsiteY171" fmla="*/ 2362200 h 4038600"/>
                <a:gd name="connsiteX172" fmla="*/ 50800 w 4216400"/>
                <a:gd name="connsiteY172" fmla="*/ 2425700 h 4038600"/>
                <a:gd name="connsiteX173" fmla="*/ 12700 w 4216400"/>
                <a:gd name="connsiteY173" fmla="*/ 2565400 h 4038600"/>
                <a:gd name="connsiteX174" fmla="*/ 0 w 4216400"/>
                <a:gd name="connsiteY174" fmla="*/ 2806700 h 4038600"/>
                <a:gd name="connsiteX175" fmla="*/ 12700 w 4216400"/>
                <a:gd name="connsiteY175" fmla="*/ 2882900 h 4038600"/>
                <a:gd name="connsiteX176" fmla="*/ 50800 w 4216400"/>
                <a:gd name="connsiteY176" fmla="*/ 3022600 h 4038600"/>
                <a:gd name="connsiteX177" fmla="*/ 76200 w 4216400"/>
                <a:gd name="connsiteY177" fmla="*/ 3086100 h 4038600"/>
                <a:gd name="connsiteX178" fmla="*/ 88900 w 4216400"/>
                <a:gd name="connsiteY178" fmla="*/ 3136900 h 4038600"/>
                <a:gd name="connsiteX179" fmla="*/ 127000 w 4216400"/>
                <a:gd name="connsiteY179" fmla="*/ 3238500 h 4038600"/>
                <a:gd name="connsiteX180" fmla="*/ 152400 w 4216400"/>
                <a:gd name="connsiteY180" fmla="*/ 3378200 h 4038600"/>
                <a:gd name="connsiteX181" fmla="*/ 165100 w 4216400"/>
                <a:gd name="connsiteY181" fmla="*/ 3429000 h 4038600"/>
                <a:gd name="connsiteX182" fmla="*/ 177800 w 4216400"/>
                <a:gd name="connsiteY182" fmla="*/ 3568700 h 4038600"/>
                <a:gd name="connsiteX183" fmla="*/ 203200 w 4216400"/>
                <a:gd name="connsiteY183" fmla="*/ 3911600 h 4038600"/>
                <a:gd name="connsiteX184" fmla="*/ 254000 w 4216400"/>
                <a:gd name="connsiteY184" fmla="*/ 3975100 h 4038600"/>
                <a:gd name="connsiteX185" fmla="*/ 330200 w 4216400"/>
                <a:gd name="connsiteY185" fmla="*/ 4000500 h 4038600"/>
                <a:gd name="connsiteX186" fmla="*/ 584200 w 4216400"/>
                <a:gd name="connsiteY186" fmla="*/ 3987800 h 4038600"/>
                <a:gd name="connsiteX187" fmla="*/ 850900 w 4216400"/>
                <a:gd name="connsiteY187" fmla="*/ 4000500 h 4038600"/>
                <a:gd name="connsiteX188" fmla="*/ 1460500 w 4216400"/>
                <a:gd name="connsiteY188" fmla="*/ 4013200 h 4038600"/>
                <a:gd name="connsiteX189" fmla="*/ 1778000 w 4216400"/>
                <a:gd name="connsiteY189" fmla="*/ 4000500 h 4038600"/>
                <a:gd name="connsiteX190" fmla="*/ 2019300 w 4216400"/>
                <a:gd name="connsiteY190" fmla="*/ 3975100 h 4038600"/>
                <a:gd name="connsiteX191" fmla="*/ 2057400 w 4216400"/>
                <a:gd name="connsiteY191" fmla="*/ 3949700 h 4038600"/>
                <a:gd name="connsiteX192" fmla="*/ 2489200 w 4216400"/>
                <a:gd name="connsiteY192" fmla="*/ 3962400 h 4038600"/>
                <a:gd name="connsiteX193" fmla="*/ 2578100 w 4216400"/>
                <a:gd name="connsiteY193" fmla="*/ 3975100 h 4038600"/>
                <a:gd name="connsiteX194" fmla="*/ 2832100 w 4216400"/>
                <a:gd name="connsiteY194" fmla="*/ 4000500 h 4038600"/>
                <a:gd name="connsiteX195" fmla="*/ 2971800 w 4216400"/>
                <a:gd name="connsiteY195" fmla="*/ 4013200 h 4038600"/>
                <a:gd name="connsiteX196" fmla="*/ 3048000 w 4216400"/>
                <a:gd name="connsiteY196" fmla="*/ 4025900 h 4038600"/>
                <a:gd name="connsiteX197" fmla="*/ 3340100 w 4216400"/>
                <a:gd name="connsiteY197" fmla="*/ 4038600 h 4038600"/>
                <a:gd name="connsiteX198" fmla="*/ 3530600 w 4216400"/>
                <a:gd name="connsiteY198" fmla="*/ 4013200 h 4038600"/>
                <a:gd name="connsiteX199" fmla="*/ 3581400 w 4216400"/>
                <a:gd name="connsiteY199" fmla="*/ 3987800 h 4038600"/>
                <a:gd name="connsiteX200" fmla="*/ 3733800 w 4216400"/>
                <a:gd name="connsiteY200" fmla="*/ 3949700 h 4038600"/>
                <a:gd name="connsiteX201" fmla="*/ 3784600 w 4216400"/>
                <a:gd name="connsiteY201" fmla="*/ 3937000 h 4038600"/>
                <a:gd name="connsiteX202" fmla="*/ 3911600 w 4216400"/>
                <a:gd name="connsiteY202" fmla="*/ 3898900 h 4038600"/>
                <a:gd name="connsiteX203" fmla="*/ 4013200 w 4216400"/>
                <a:gd name="connsiteY203" fmla="*/ 3886200 h 4038600"/>
                <a:gd name="connsiteX204" fmla="*/ 4051300 w 4216400"/>
                <a:gd name="connsiteY204" fmla="*/ 3860800 h 4038600"/>
                <a:gd name="connsiteX205" fmla="*/ 4102100 w 4216400"/>
                <a:gd name="connsiteY205" fmla="*/ 3784600 h 4038600"/>
                <a:gd name="connsiteX206" fmla="*/ 4165600 w 4216400"/>
                <a:gd name="connsiteY206" fmla="*/ 3657600 h 4038600"/>
                <a:gd name="connsiteX207" fmla="*/ 4191000 w 4216400"/>
                <a:gd name="connsiteY207" fmla="*/ 3619500 h 4038600"/>
                <a:gd name="connsiteX208" fmla="*/ 4203700 w 4216400"/>
                <a:gd name="connsiteY208" fmla="*/ 3505200 h 4038600"/>
                <a:gd name="connsiteX209" fmla="*/ 4216400 w 4216400"/>
                <a:gd name="connsiteY209" fmla="*/ 3416300 h 4038600"/>
                <a:gd name="connsiteX210" fmla="*/ 4191000 w 4216400"/>
                <a:gd name="connsiteY210" fmla="*/ 3263900 h 4038600"/>
                <a:gd name="connsiteX211" fmla="*/ 4165600 w 4216400"/>
                <a:gd name="connsiteY211" fmla="*/ 2997200 h 4038600"/>
                <a:gd name="connsiteX212" fmla="*/ 4152900 w 4216400"/>
                <a:gd name="connsiteY212" fmla="*/ 2946400 h 4038600"/>
                <a:gd name="connsiteX213" fmla="*/ 4114800 w 4216400"/>
                <a:gd name="connsiteY213" fmla="*/ 2768600 h 4038600"/>
                <a:gd name="connsiteX214" fmla="*/ 4102100 w 4216400"/>
                <a:gd name="connsiteY214" fmla="*/ 2730500 h 4038600"/>
                <a:gd name="connsiteX215" fmla="*/ 4089400 w 4216400"/>
                <a:gd name="connsiteY215" fmla="*/ 2641600 h 4038600"/>
                <a:gd name="connsiteX216" fmla="*/ 4076700 w 4216400"/>
                <a:gd name="connsiteY216" fmla="*/ 2501900 h 4038600"/>
                <a:gd name="connsiteX217" fmla="*/ 4064000 w 4216400"/>
                <a:gd name="connsiteY217" fmla="*/ 2438400 h 4038600"/>
                <a:gd name="connsiteX218" fmla="*/ 4025900 w 4216400"/>
                <a:gd name="connsiteY218" fmla="*/ 2171700 h 4038600"/>
                <a:gd name="connsiteX219" fmla="*/ 4013200 w 4216400"/>
                <a:gd name="connsiteY219" fmla="*/ 2133600 h 4038600"/>
                <a:gd name="connsiteX220" fmla="*/ 4000500 w 4216400"/>
                <a:gd name="connsiteY220" fmla="*/ 2032000 h 4038600"/>
                <a:gd name="connsiteX221" fmla="*/ 3987800 w 4216400"/>
                <a:gd name="connsiteY221" fmla="*/ 1866900 h 4038600"/>
                <a:gd name="connsiteX222" fmla="*/ 3962400 w 4216400"/>
                <a:gd name="connsiteY222" fmla="*/ 1676400 h 4038600"/>
                <a:gd name="connsiteX223" fmla="*/ 3962400 w 4216400"/>
                <a:gd name="connsiteY223" fmla="*/ 1130300 h 4038600"/>
                <a:gd name="connsiteX224" fmla="*/ 3975100 w 4216400"/>
                <a:gd name="connsiteY224" fmla="*/ 1092200 h 4038600"/>
                <a:gd name="connsiteX225" fmla="*/ 3987800 w 4216400"/>
                <a:gd name="connsiteY225" fmla="*/ 1028700 h 4038600"/>
                <a:gd name="connsiteX226" fmla="*/ 4000500 w 4216400"/>
                <a:gd name="connsiteY226" fmla="*/ 939800 h 4038600"/>
                <a:gd name="connsiteX227" fmla="*/ 4013200 w 4216400"/>
                <a:gd name="connsiteY227" fmla="*/ 863600 h 4038600"/>
                <a:gd name="connsiteX228" fmla="*/ 4000500 w 4216400"/>
                <a:gd name="connsiteY228" fmla="*/ 520700 h 4038600"/>
                <a:gd name="connsiteX229" fmla="*/ 3962400 w 4216400"/>
                <a:gd name="connsiteY229" fmla="*/ 317500 h 4038600"/>
                <a:gd name="connsiteX230" fmla="*/ 3949700 w 4216400"/>
                <a:gd name="connsiteY230" fmla="*/ 279400 h 4038600"/>
                <a:gd name="connsiteX231" fmla="*/ 3924300 w 4216400"/>
                <a:gd name="connsiteY231" fmla="*/ 190500 h 4038600"/>
                <a:gd name="connsiteX232" fmla="*/ 3886200 w 4216400"/>
                <a:gd name="connsiteY232" fmla="*/ 152400 h 4038600"/>
                <a:gd name="connsiteX233" fmla="*/ 3860800 w 4216400"/>
                <a:gd name="connsiteY233" fmla="*/ 114300 h 4038600"/>
                <a:gd name="connsiteX234" fmla="*/ 3784600 w 4216400"/>
                <a:gd name="connsiteY234" fmla="*/ 88900 h 4038600"/>
                <a:gd name="connsiteX235" fmla="*/ 3708400 w 4216400"/>
                <a:gd name="connsiteY235" fmla="*/ 63500 h 4038600"/>
                <a:gd name="connsiteX236" fmla="*/ 3606800 w 4216400"/>
                <a:gd name="connsiteY236" fmla="*/ 38100 h 4038600"/>
                <a:gd name="connsiteX237" fmla="*/ 3314700 w 4216400"/>
                <a:gd name="connsiteY237" fmla="*/ 25400 h 4038600"/>
                <a:gd name="connsiteX238" fmla="*/ 3213100 w 4216400"/>
                <a:gd name="connsiteY238" fmla="*/ 12700 h 4038600"/>
                <a:gd name="connsiteX239" fmla="*/ 3162300 w 4216400"/>
                <a:gd name="connsiteY239" fmla="*/ 0 h 4038600"/>
                <a:gd name="connsiteX240" fmla="*/ 2959100 w 4216400"/>
                <a:gd name="connsiteY240" fmla="*/ 38100 h 4038600"/>
                <a:gd name="connsiteX241" fmla="*/ 2882900 w 4216400"/>
                <a:gd name="connsiteY241" fmla="*/ 63500 h 4038600"/>
                <a:gd name="connsiteX242" fmla="*/ 2844800 w 4216400"/>
                <a:gd name="connsiteY242" fmla="*/ 76200 h 4038600"/>
                <a:gd name="connsiteX243" fmla="*/ 2717800 w 4216400"/>
                <a:gd name="connsiteY243" fmla="*/ 101600 h 4038600"/>
                <a:gd name="connsiteX244" fmla="*/ 2641600 w 4216400"/>
                <a:gd name="connsiteY244" fmla="*/ 114300 h 4038600"/>
                <a:gd name="connsiteX245" fmla="*/ 2565400 w 4216400"/>
                <a:gd name="connsiteY245" fmla="*/ 139700 h 4038600"/>
                <a:gd name="connsiteX246" fmla="*/ 2514600 w 4216400"/>
                <a:gd name="connsiteY246" fmla="*/ 152400 h 4038600"/>
                <a:gd name="connsiteX247" fmla="*/ 2438400 w 4216400"/>
                <a:gd name="connsiteY247" fmla="*/ 177800 h 4038600"/>
                <a:gd name="connsiteX248" fmla="*/ 2336800 w 4216400"/>
                <a:gd name="connsiteY248" fmla="*/ 203200 h 4038600"/>
                <a:gd name="connsiteX249" fmla="*/ 2298700 w 4216400"/>
                <a:gd name="connsiteY249" fmla="*/ 215900 h 4038600"/>
                <a:gd name="connsiteX250" fmla="*/ 2260600 w 4216400"/>
                <a:gd name="connsiteY250" fmla="*/ 241300 h 4038600"/>
                <a:gd name="connsiteX251" fmla="*/ 2222500 w 4216400"/>
                <a:gd name="connsiteY251" fmla="*/ 254000 h 4038600"/>
                <a:gd name="connsiteX252" fmla="*/ 2133600 w 4216400"/>
                <a:gd name="connsiteY252" fmla="*/ 304800 h 4038600"/>
                <a:gd name="connsiteX253" fmla="*/ 2095500 w 4216400"/>
                <a:gd name="connsiteY253" fmla="*/ 317500 h 4038600"/>
                <a:gd name="connsiteX254" fmla="*/ 2057400 w 4216400"/>
                <a:gd name="connsiteY254" fmla="*/ 342900 h 4038600"/>
                <a:gd name="connsiteX255" fmla="*/ 2019300 w 4216400"/>
                <a:gd name="connsiteY255" fmla="*/ 355600 h 4038600"/>
                <a:gd name="connsiteX256" fmla="*/ 1981200 w 4216400"/>
                <a:gd name="connsiteY256" fmla="*/ 381000 h 4038600"/>
                <a:gd name="connsiteX257" fmla="*/ 1943100 w 4216400"/>
                <a:gd name="connsiteY257" fmla="*/ 393700 h 4038600"/>
                <a:gd name="connsiteX258" fmla="*/ 1905000 w 4216400"/>
                <a:gd name="connsiteY258" fmla="*/ 419100 h 4038600"/>
                <a:gd name="connsiteX259" fmla="*/ 1866900 w 4216400"/>
                <a:gd name="connsiteY259" fmla="*/ 431800 h 4038600"/>
                <a:gd name="connsiteX260" fmla="*/ 1841500 w 4216400"/>
                <a:gd name="connsiteY260" fmla="*/ 444500 h 403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4216400" h="4038600">
                  <a:moveTo>
                    <a:pt x="457200" y="1092200"/>
                  </a:moveTo>
                  <a:lnTo>
                    <a:pt x="457200" y="1092200"/>
                  </a:lnTo>
                  <a:cubicBezTo>
                    <a:pt x="436033" y="1121833"/>
                    <a:pt x="410965" y="1149036"/>
                    <a:pt x="393700" y="1181100"/>
                  </a:cubicBezTo>
                  <a:cubicBezTo>
                    <a:pt x="381006" y="1204674"/>
                    <a:pt x="376767" y="1231900"/>
                    <a:pt x="368300" y="1257300"/>
                  </a:cubicBezTo>
                  <a:cubicBezTo>
                    <a:pt x="364067" y="1270000"/>
                    <a:pt x="363026" y="1284261"/>
                    <a:pt x="355600" y="1295400"/>
                  </a:cubicBezTo>
                  <a:cubicBezTo>
                    <a:pt x="347133" y="1308100"/>
                    <a:pt x="336399" y="1319552"/>
                    <a:pt x="330200" y="1333500"/>
                  </a:cubicBezTo>
                  <a:lnTo>
                    <a:pt x="292100" y="1447800"/>
                  </a:lnTo>
                  <a:lnTo>
                    <a:pt x="279400" y="1485900"/>
                  </a:lnTo>
                  <a:cubicBezTo>
                    <a:pt x="283633" y="1532467"/>
                    <a:pt x="287447" y="1579073"/>
                    <a:pt x="292100" y="1625600"/>
                  </a:cubicBezTo>
                  <a:cubicBezTo>
                    <a:pt x="295914" y="1663744"/>
                    <a:pt x="304800" y="1701566"/>
                    <a:pt x="304800" y="1739900"/>
                  </a:cubicBezTo>
                  <a:cubicBezTo>
                    <a:pt x="304800" y="1786659"/>
                    <a:pt x="298280" y="1833251"/>
                    <a:pt x="292100" y="1879600"/>
                  </a:cubicBezTo>
                  <a:cubicBezTo>
                    <a:pt x="287137" y="1916821"/>
                    <a:pt x="276495" y="1934217"/>
                    <a:pt x="266700" y="1968500"/>
                  </a:cubicBezTo>
                  <a:cubicBezTo>
                    <a:pt x="261905" y="1985283"/>
                    <a:pt x="258233" y="2002367"/>
                    <a:pt x="254000" y="2019300"/>
                  </a:cubicBezTo>
                  <a:cubicBezTo>
                    <a:pt x="258233" y="2099733"/>
                    <a:pt x="262105" y="2180187"/>
                    <a:pt x="266700" y="2260600"/>
                  </a:cubicBezTo>
                  <a:cubicBezTo>
                    <a:pt x="271342" y="2341828"/>
                    <a:pt x="269082" y="2442900"/>
                    <a:pt x="292100" y="2527300"/>
                  </a:cubicBezTo>
                  <a:cubicBezTo>
                    <a:pt x="299145" y="2553131"/>
                    <a:pt x="302648" y="2581223"/>
                    <a:pt x="317500" y="2603500"/>
                  </a:cubicBezTo>
                  <a:lnTo>
                    <a:pt x="368300" y="2679700"/>
                  </a:lnTo>
                  <a:cubicBezTo>
                    <a:pt x="376767" y="2692400"/>
                    <a:pt x="388873" y="2703320"/>
                    <a:pt x="393700" y="2717800"/>
                  </a:cubicBezTo>
                  <a:cubicBezTo>
                    <a:pt x="397933" y="2730500"/>
                    <a:pt x="398974" y="2744761"/>
                    <a:pt x="406400" y="2755900"/>
                  </a:cubicBezTo>
                  <a:cubicBezTo>
                    <a:pt x="416363" y="2770844"/>
                    <a:pt x="433473" y="2779823"/>
                    <a:pt x="444500" y="2794000"/>
                  </a:cubicBezTo>
                  <a:cubicBezTo>
                    <a:pt x="463242" y="2818097"/>
                    <a:pt x="478367" y="2844800"/>
                    <a:pt x="495300" y="2870200"/>
                  </a:cubicBezTo>
                  <a:cubicBezTo>
                    <a:pt x="503767" y="2882900"/>
                    <a:pt x="509907" y="2897507"/>
                    <a:pt x="520700" y="2908300"/>
                  </a:cubicBezTo>
                  <a:cubicBezTo>
                    <a:pt x="533400" y="2921000"/>
                    <a:pt x="544623" y="2935373"/>
                    <a:pt x="558800" y="2946400"/>
                  </a:cubicBezTo>
                  <a:cubicBezTo>
                    <a:pt x="582897" y="2965142"/>
                    <a:pt x="613414" y="2975614"/>
                    <a:pt x="635000" y="2997200"/>
                  </a:cubicBezTo>
                  <a:cubicBezTo>
                    <a:pt x="647700" y="3009900"/>
                    <a:pt x="661602" y="3021502"/>
                    <a:pt x="673100" y="3035300"/>
                  </a:cubicBezTo>
                  <a:cubicBezTo>
                    <a:pt x="682871" y="3047026"/>
                    <a:pt x="687707" y="3062607"/>
                    <a:pt x="698500" y="3073400"/>
                  </a:cubicBezTo>
                  <a:cubicBezTo>
                    <a:pt x="709293" y="3084193"/>
                    <a:pt x="723900" y="3090333"/>
                    <a:pt x="736600" y="3098800"/>
                  </a:cubicBezTo>
                  <a:cubicBezTo>
                    <a:pt x="804333" y="3200400"/>
                    <a:pt x="715433" y="3077633"/>
                    <a:pt x="800100" y="3162300"/>
                  </a:cubicBezTo>
                  <a:cubicBezTo>
                    <a:pt x="810893" y="3173093"/>
                    <a:pt x="813581" y="3190865"/>
                    <a:pt x="825500" y="3200400"/>
                  </a:cubicBezTo>
                  <a:cubicBezTo>
                    <a:pt x="835953" y="3208763"/>
                    <a:pt x="851626" y="3207113"/>
                    <a:pt x="863600" y="3213100"/>
                  </a:cubicBezTo>
                  <a:cubicBezTo>
                    <a:pt x="877252" y="3219926"/>
                    <a:pt x="888048" y="3231674"/>
                    <a:pt x="901700" y="3238500"/>
                  </a:cubicBezTo>
                  <a:cubicBezTo>
                    <a:pt x="1006807" y="3291054"/>
                    <a:pt x="858464" y="3197318"/>
                    <a:pt x="990600" y="3276600"/>
                  </a:cubicBezTo>
                  <a:cubicBezTo>
                    <a:pt x="1016777" y="3292306"/>
                    <a:pt x="1041400" y="3310467"/>
                    <a:pt x="1066800" y="3327400"/>
                  </a:cubicBezTo>
                  <a:lnTo>
                    <a:pt x="1104900" y="3352800"/>
                  </a:lnTo>
                  <a:cubicBezTo>
                    <a:pt x="1113367" y="3365500"/>
                    <a:pt x="1119507" y="3380107"/>
                    <a:pt x="1130300" y="3390900"/>
                  </a:cubicBezTo>
                  <a:cubicBezTo>
                    <a:pt x="1141093" y="3401693"/>
                    <a:pt x="1158865" y="3404381"/>
                    <a:pt x="1168400" y="3416300"/>
                  </a:cubicBezTo>
                  <a:cubicBezTo>
                    <a:pt x="1176763" y="3426753"/>
                    <a:pt x="1176867" y="3441700"/>
                    <a:pt x="1181100" y="3454400"/>
                  </a:cubicBezTo>
                  <a:cubicBezTo>
                    <a:pt x="1108307" y="3563589"/>
                    <a:pt x="1205234" y="3435093"/>
                    <a:pt x="1117600" y="3505200"/>
                  </a:cubicBezTo>
                  <a:cubicBezTo>
                    <a:pt x="1035536" y="3570852"/>
                    <a:pt x="1149865" y="3524078"/>
                    <a:pt x="1054100" y="3556000"/>
                  </a:cubicBezTo>
                  <a:cubicBezTo>
                    <a:pt x="1049867" y="3568700"/>
                    <a:pt x="1041400" y="3580713"/>
                    <a:pt x="1041400" y="3594100"/>
                  </a:cubicBezTo>
                  <a:cubicBezTo>
                    <a:pt x="1041400" y="3600127"/>
                    <a:pt x="1061902" y="3696971"/>
                    <a:pt x="1066800" y="3708400"/>
                  </a:cubicBezTo>
                  <a:cubicBezTo>
                    <a:pt x="1072813" y="3722429"/>
                    <a:pt x="1079257" y="3738410"/>
                    <a:pt x="1092200" y="3746500"/>
                  </a:cubicBezTo>
                  <a:cubicBezTo>
                    <a:pt x="1112813" y="3759383"/>
                    <a:pt x="1189459" y="3777165"/>
                    <a:pt x="1219200" y="3784600"/>
                  </a:cubicBezTo>
                  <a:cubicBezTo>
                    <a:pt x="1244094" y="3780451"/>
                    <a:pt x="1331007" y="3766807"/>
                    <a:pt x="1358900" y="3759200"/>
                  </a:cubicBezTo>
                  <a:cubicBezTo>
                    <a:pt x="1384731" y="3752155"/>
                    <a:pt x="1435100" y="3733800"/>
                    <a:pt x="1435100" y="3733800"/>
                  </a:cubicBezTo>
                  <a:cubicBezTo>
                    <a:pt x="1467022" y="3638035"/>
                    <a:pt x="1420248" y="3752364"/>
                    <a:pt x="1485900" y="3670300"/>
                  </a:cubicBezTo>
                  <a:cubicBezTo>
                    <a:pt x="1494263" y="3659847"/>
                    <a:pt x="1491174" y="3643339"/>
                    <a:pt x="1498600" y="3632200"/>
                  </a:cubicBezTo>
                  <a:cubicBezTo>
                    <a:pt x="1508563" y="3617256"/>
                    <a:pt x="1524000" y="3606800"/>
                    <a:pt x="1536700" y="3594100"/>
                  </a:cubicBezTo>
                  <a:cubicBezTo>
                    <a:pt x="1540933" y="3581400"/>
                    <a:pt x="1542899" y="3567702"/>
                    <a:pt x="1549400" y="3556000"/>
                  </a:cubicBezTo>
                  <a:cubicBezTo>
                    <a:pt x="1564225" y="3529315"/>
                    <a:pt x="1590547" y="3508760"/>
                    <a:pt x="1600200" y="3479800"/>
                  </a:cubicBezTo>
                  <a:cubicBezTo>
                    <a:pt x="1610529" y="3448812"/>
                    <a:pt x="1613681" y="3428219"/>
                    <a:pt x="1638300" y="3403600"/>
                  </a:cubicBezTo>
                  <a:cubicBezTo>
                    <a:pt x="1649093" y="3392807"/>
                    <a:pt x="1663700" y="3386667"/>
                    <a:pt x="1676400" y="3378200"/>
                  </a:cubicBezTo>
                  <a:cubicBezTo>
                    <a:pt x="1716652" y="3317823"/>
                    <a:pt x="1687320" y="3344927"/>
                    <a:pt x="1778000" y="3314700"/>
                  </a:cubicBezTo>
                  <a:lnTo>
                    <a:pt x="1816100" y="3302000"/>
                  </a:lnTo>
                  <a:cubicBezTo>
                    <a:pt x="1828800" y="3306233"/>
                    <a:pt x="1843747" y="3306337"/>
                    <a:pt x="1854200" y="3314700"/>
                  </a:cubicBezTo>
                  <a:cubicBezTo>
                    <a:pt x="1899471" y="3350917"/>
                    <a:pt x="1888473" y="3441530"/>
                    <a:pt x="1892300" y="3479800"/>
                  </a:cubicBezTo>
                  <a:cubicBezTo>
                    <a:pt x="1879066" y="3519503"/>
                    <a:pt x="1866231" y="3569146"/>
                    <a:pt x="1828800" y="3594100"/>
                  </a:cubicBezTo>
                  <a:lnTo>
                    <a:pt x="1790700" y="3619500"/>
                  </a:lnTo>
                  <a:cubicBezTo>
                    <a:pt x="1732474" y="3706839"/>
                    <a:pt x="1749553" y="3666740"/>
                    <a:pt x="1727200" y="3733800"/>
                  </a:cubicBezTo>
                  <a:cubicBezTo>
                    <a:pt x="1731433" y="3746500"/>
                    <a:pt x="1736222" y="3759028"/>
                    <a:pt x="1739900" y="3771900"/>
                  </a:cubicBezTo>
                  <a:cubicBezTo>
                    <a:pt x="1744695" y="3788683"/>
                    <a:pt x="1741696" y="3809070"/>
                    <a:pt x="1752600" y="3822700"/>
                  </a:cubicBezTo>
                  <a:cubicBezTo>
                    <a:pt x="1760963" y="3833153"/>
                    <a:pt x="1777573" y="3832775"/>
                    <a:pt x="1790700" y="3835400"/>
                  </a:cubicBezTo>
                  <a:cubicBezTo>
                    <a:pt x="1820053" y="3841271"/>
                    <a:pt x="1849967" y="3843867"/>
                    <a:pt x="1879600" y="3848100"/>
                  </a:cubicBezTo>
                  <a:cubicBezTo>
                    <a:pt x="1892300" y="3839633"/>
                    <a:pt x="1903671" y="3828713"/>
                    <a:pt x="1917700" y="3822700"/>
                  </a:cubicBezTo>
                  <a:cubicBezTo>
                    <a:pt x="1956674" y="3805997"/>
                    <a:pt x="2058805" y="3800299"/>
                    <a:pt x="2082800" y="3797300"/>
                  </a:cubicBezTo>
                  <a:cubicBezTo>
                    <a:pt x="2112503" y="3793587"/>
                    <a:pt x="2142067" y="3788833"/>
                    <a:pt x="2171700" y="3784600"/>
                  </a:cubicBezTo>
                  <a:cubicBezTo>
                    <a:pt x="2184400" y="3780367"/>
                    <a:pt x="2200334" y="3781366"/>
                    <a:pt x="2209800" y="3771900"/>
                  </a:cubicBezTo>
                  <a:cubicBezTo>
                    <a:pt x="2231386" y="3750314"/>
                    <a:pt x="2250947" y="3724660"/>
                    <a:pt x="2260600" y="3695700"/>
                  </a:cubicBezTo>
                  <a:cubicBezTo>
                    <a:pt x="2269659" y="3668523"/>
                    <a:pt x="2275529" y="3639775"/>
                    <a:pt x="2298700" y="3619500"/>
                  </a:cubicBezTo>
                  <a:cubicBezTo>
                    <a:pt x="2321674" y="3599398"/>
                    <a:pt x="2345940" y="3578353"/>
                    <a:pt x="2374900" y="3568700"/>
                  </a:cubicBezTo>
                  <a:cubicBezTo>
                    <a:pt x="2465580" y="3538473"/>
                    <a:pt x="2428823" y="3558152"/>
                    <a:pt x="2489200" y="3517900"/>
                  </a:cubicBezTo>
                  <a:cubicBezTo>
                    <a:pt x="2497667" y="3505200"/>
                    <a:pt x="2503807" y="3490593"/>
                    <a:pt x="2514600" y="3479800"/>
                  </a:cubicBezTo>
                  <a:cubicBezTo>
                    <a:pt x="2525393" y="3469007"/>
                    <a:pt x="2543165" y="3466319"/>
                    <a:pt x="2552700" y="3454400"/>
                  </a:cubicBezTo>
                  <a:cubicBezTo>
                    <a:pt x="2561063" y="3443947"/>
                    <a:pt x="2559413" y="3428274"/>
                    <a:pt x="2565400" y="3416300"/>
                  </a:cubicBezTo>
                  <a:cubicBezTo>
                    <a:pt x="2572226" y="3402648"/>
                    <a:pt x="2584601" y="3392148"/>
                    <a:pt x="2590800" y="3378200"/>
                  </a:cubicBezTo>
                  <a:cubicBezTo>
                    <a:pt x="2601674" y="3353734"/>
                    <a:pt x="2607733" y="3327400"/>
                    <a:pt x="2616200" y="3302000"/>
                  </a:cubicBezTo>
                  <a:cubicBezTo>
                    <a:pt x="2620433" y="3289300"/>
                    <a:pt x="2625653" y="3276887"/>
                    <a:pt x="2628900" y="3263900"/>
                  </a:cubicBezTo>
                  <a:cubicBezTo>
                    <a:pt x="2633133" y="3246967"/>
                    <a:pt x="2636584" y="3229818"/>
                    <a:pt x="2641600" y="3213100"/>
                  </a:cubicBezTo>
                  <a:cubicBezTo>
                    <a:pt x="2649293" y="3187455"/>
                    <a:pt x="2658533" y="3162300"/>
                    <a:pt x="2667000" y="3136900"/>
                  </a:cubicBezTo>
                  <a:cubicBezTo>
                    <a:pt x="2675366" y="3111801"/>
                    <a:pt x="2682719" y="3078605"/>
                    <a:pt x="2705100" y="3060700"/>
                  </a:cubicBezTo>
                  <a:cubicBezTo>
                    <a:pt x="2715553" y="3052337"/>
                    <a:pt x="2730500" y="3052233"/>
                    <a:pt x="2743200" y="3048000"/>
                  </a:cubicBezTo>
                  <a:cubicBezTo>
                    <a:pt x="2755900" y="3056467"/>
                    <a:pt x="2767648" y="3066574"/>
                    <a:pt x="2781300" y="3073400"/>
                  </a:cubicBezTo>
                  <a:cubicBezTo>
                    <a:pt x="2793274" y="3079387"/>
                    <a:pt x="2808947" y="3077737"/>
                    <a:pt x="2819400" y="3086100"/>
                  </a:cubicBezTo>
                  <a:cubicBezTo>
                    <a:pt x="2844292" y="3106013"/>
                    <a:pt x="2866916" y="3180698"/>
                    <a:pt x="2870200" y="3200400"/>
                  </a:cubicBezTo>
                  <a:cubicBezTo>
                    <a:pt x="2874433" y="3225800"/>
                    <a:pt x="2877850" y="3251350"/>
                    <a:pt x="2882900" y="3276600"/>
                  </a:cubicBezTo>
                  <a:cubicBezTo>
                    <a:pt x="2906655" y="3395377"/>
                    <a:pt x="2884091" y="3268666"/>
                    <a:pt x="2908300" y="3365500"/>
                  </a:cubicBezTo>
                  <a:cubicBezTo>
                    <a:pt x="2913535" y="3386441"/>
                    <a:pt x="2916767" y="3407833"/>
                    <a:pt x="2921000" y="3429000"/>
                  </a:cubicBezTo>
                  <a:cubicBezTo>
                    <a:pt x="2891013" y="3518960"/>
                    <a:pt x="2887778" y="3489051"/>
                    <a:pt x="2908300" y="3581400"/>
                  </a:cubicBezTo>
                  <a:cubicBezTo>
                    <a:pt x="2911204" y="3594468"/>
                    <a:pt x="2909026" y="3613513"/>
                    <a:pt x="2921000" y="3619500"/>
                  </a:cubicBezTo>
                  <a:cubicBezTo>
                    <a:pt x="2947774" y="3632887"/>
                    <a:pt x="2980267" y="3627967"/>
                    <a:pt x="3009900" y="3632200"/>
                  </a:cubicBezTo>
                  <a:cubicBezTo>
                    <a:pt x="3064933" y="3627967"/>
                    <a:pt x="3121621" y="3633547"/>
                    <a:pt x="3175000" y="3619500"/>
                  </a:cubicBezTo>
                  <a:cubicBezTo>
                    <a:pt x="3204522" y="3611731"/>
                    <a:pt x="3251200" y="3568700"/>
                    <a:pt x="3251200" y="3568700"/>
                  </a:cubicBezTo>
                  <a:cubicBezTo>
                    <a:pt x="3259667" y="3556000"/>
                    <a:pt x="3270401" y="3544548"/>
                    <a:pt x="3276600" y="3530600"/>
                  </a:cubicBezTo>
                  <a:cubicBezTo>
                    <a:pt x="3297964" y="3482531"/>
                    <a:pt x="3305507" y="3441464"/>
                    <a:pt x="3314700" y="3390900"/>
                  </a:cubicBezTo>
                  <a:cubicBezTo>
                    <a:pt x="3319306" y="3365565"/>
                    <a:pt x="3321155" y="3339682"/>
                    <a:pt x="3327400" y="3314700"/>
                  </a:cubicBezTo>
                  <a:cubicBezTo>
                    <a:pt x="3333894" y="3288725"/>
                    <a:pt x="3344333" y="3263900"/>
                    <a:pt x="3352800" y="3238500"/>
                  </a:cubicBezTo>
                  <a:cubicBezTo>
                    <a:pt x="3357033" y="3225800"/>
                    <a:pt x="3358074" y="3211539"/>
                    <a:pt x="3365500" y="3200400"/>
                  </a:cubicBezTo>
                  <a:cubicBezTo>
                    <a:pt x="3382433" y="3175000"/>
                    <a:pt x="3406647" y="3153160"/>
                    <a:pt x="3416300" y="3124200"/>
                  </a:cubicBezTo>
                  <a:lnTo>
                    <a:pt x="3467100" y="2971800"/>
                  </a:lnTo>
                  <a:lnTo>
                    <a:pt x="3479800" y="2933700"/>
                  </a:lnTo>
                  <a:cubicBezTo>
                    <a:pt x="3484033" y="2921000"/>
                    <a:pt x="3489253" y="2908587"/>
                    <a:pt x="3492500" y="2895600"/>
                  </a:cubicBezTo>
                  <a:lnTo>
                    <a:pt x="3505200" y="2844800"/>
                  </a:lnTo>
                  <a:cubicBezTo>
                    <a:pt x="3500967" y="2760133"/>
                    <a:pt x="3502217" y="2675014"/>
                    <a:pt x="3492500" y="2590800"/>
                  </a:cubicBezTo>
                  <a:cubicBezTo>
                    <a:pt x="3489431" y="2564203"/>
                    <a:pt x="3475567" y="2540000"/>
                    <a:pt x="3467100" y="2514600"/>
                  </a:cubicBezTo>
                  <a:lnTo>
                    <a:pt x="3441700" y="2438400"/>
                  </a:lnTo>
                  <a:lnTo>
                    <a:pt x="3416300" y="2362200"/>
                  </a:lnTo>
                  <a:cubicBezTo>
                    <a:pt x="3412067" y="2349500"/>
                    <a:pt x="3406225" y="2337227"/>
                    <a:pt x="3403600" y="2324100"/>
                  </a:cubicBezTo>
                  <a:cubicBezTo>
                    <a:pt x="3387301" y="2242607"/>
                    <a:pt x="3390802" y="2266216"/>
                    <a:pt x="3378200" y="2171700"/>
                  </a:cubicBezTo>
                  <a:cubicBezTo>
                    <a:pt x="3347478" y="1941287"/>
                    <a:pt x="3381898" y="2171489"/>
                    <a:pt x="3352800" y="2006600"/>
                  </a:cubicBezTo>
                  <a:cubicBezTo>
                    <a:pt x="3343850" y="1955883"/>
                    <a:pt x="3327400" y="1854200"/>
                    <a:pt x="3327400" y="1854200"/>
                  </a:cubicBezTo>
                  <a:cubicBezTo>
                    <a:pt x="3331633" y="1748367"/>
                    <a:pt x="3329898" y="1642125"/>
                    <a:pt x="3340100" y="1536700"/>
                  </a:cubicBezTo>
                  <a:cubicBezTo>
                    <a:pt x="3342679" y="1510051"/>
                    <a:pt x="3357033" y="1485900"/>
                    <a:pt x="3365500" y="1460500"/>
                  </a:cubicBezTo>
                  <a:lnTo>
                    <a:pt x="3390900" y="1384300"/>
                  </a:lnTo>
                  <a:cubicBezTo>
                    <a:pt x="3395133" y="1371600"/>
                    <a:pt x="3396174" y="1357339"/>
                    <a:pt x="3403600" y="1346200"/>
                  </a:cubicBezTo>
                  <a:lnTo>
                    <a:pt x="3479800" y="1231900"/>
                  </a:lnTo>
                  <a:cubicBezTo>
                    <a:pt x="3488267" y="1219200"/>
                    <a:pt x="3494407" y="1204593"/>
                    <a:pt x="3505200" y="1193800"/>
                  </a:cubicBezTo>
                  <a:lnTo>
                    <a:pt x="3543300" y="1155700"/>
                  </a:lnTo>
                  <a:cubicBezTo>
                    <a:pt x="3567589" y="1082834"/>
                    <a:pt x="3538606" y="1150849"/>
                    <a:pt x="3594100" y="1079500"/>
                  </a:cubicBezTo>
                  <a:cubicBezTo>
                    <a:pt x="3612842" y="1055403"/>
                    <a:pt x="3627967" y="1028700"/>
                    <a:pt x="3644900" y="1003300"/>
                  </a:cubicBezTo>
                  <a:cubicBezTo>
                    <a:pt x="3653367" y="990600"/>
                    <a:pt x="3665473" y="979680"/>
                    <a:pt x="3670300" y="965200"/>
                  </a:cubicBezTo>
                  <a:cubicBezTo>
                    <a:pt x="3683534" y="925497"/>
                    <a:pt x="3696369" y="875854"/>
                    <a:pt x="3733800" y="850900"/>
                  </a:cubicBezTo>
                  <a:lnTo>
                    <a:pt x="3771900" y="825500"/>
                  </a:lnTo>
                  <a:cubicBezTo>
                    <a:pt x="3803822" y="729735"/>
                    <a:pt x="3760761" y="847777"/>
                    <a:pt x="3810000" y="749300"/>
                  </a:cubicBezTo>
                  <a:cubicBezTo>
                    <a:pt x="3815987" y="737326"/>
                    <a:pt x="3818467" y="723900"/>
                    <a:pt x="3822700" y="711200"/>
                  </a:cubicBezTo>
                  <a:cubicBezTo>
                    <a:pt x="3818467" y="660400"/>
                    <a:pt x="3815956" y="609427"/>
                    <a:pt x="3810000" y="558800"/>
                  </a:cubicBezTo>
                  <a:cubicBezTo>
                    <a:pt x="3807661" y="538919"/>
                    <a:pt x="3791389" y="467131"/>
                    <a:pt x="3784600" y="444500"/>
                  </a:cubicBezTo>
                  <a:cubicBezTo>
                    <a:pt x="3776907" y="418855"/>
                    <a:pt x="3774052" y="390577"/>
                    <a:pt x="3759200" y="368300"/>
                  </a:cubicBezTo>
                  <a:cubicBezTo>
                    <a:pt x="3750733" y="355600"/>
                    <a:pt x="3740626" y="343852"/>
                    <a:pt x="3733800" y="330200"/>
                  </a:cubicBezTo>
                  <a:cubicBezTo>
                    <a:pt x="3727813" y="318226"/>
                    <a:pt x="3730566" y="301566"/>
                    <a:pt x="3721100" y="292100"/>
                  </a:cubicBezTo>
                  <a:cubicBezTo>
                    <a:pt x="3671861" y="242861"/>
                    <a:pt x="3630675" y="236558"/>
                    <a:pt x="3568700" y="215900"/>
                  </a:cubicBezTo>
                  <a:cubicBezTo>
                    <a:pt x="3526272" y="201757"/>
                    <a:pt x="3527640" y="201131"/>
                    <a:pt x="3479800" y="190500"/>
                  </a:cubicBezTo>
                  <a:cubicBezTo>
                    <a:pt x="3357212" y="163258"/>
                    <a:pt x="3477958" y="192672"/>
                    <a:pt x="3340100" y="165100"/>
                  </a:cubicBezTo>
                  <a:cubicBezTo>
                    <a:pt x="3322984" y="161677"/>
                    <a:pt x="3306233" y="156633"/>
                    <a:pt x="3289300" y="152400"/>
                  </a:cubicBezTo>
                  <a:cubicBezTo>
                    <a:pt x="3230033" y="156633"/>
                    <a:pt x="3170260" y="156286"/>
                    <a:pt x="3111500" y="165100"/>
                  </a:cubicBezTo>
                  <a:cubicBezTo>
                    <a:pt x="3017886" y="179142"/>
                    <a:pt x="3059250" y="184875"/>
                    <a:pt x="2997200" y="215900"/>
                  </a:cubicBezTo>
                  <a:cubicBezTo>
                    <a:pt x="2985226" y="221887"/>
                    <a:pt x="2971800" y="224367"/>
                    <a:pt x="2959100" y="228600"/>
                  </a:cubicBezTo>
                  <a:cubicBezTo>
                    <a:pt x="2950633" y="241300"/>
                    <a:pt x="2946643" y="258610"/>
                    <a:pt x="2933700" y="266700"/>
                  </a:cubicBezTo>
                  <a:cubicBezTo>
                    <a:pt x="2910996" y="280890"/>
                    <a:pt x="2882900" y="283633"/>
                    <a:pt x="2857500" y="292100"/>
                  </a:cubicBezTo>
                  <a:lnTo>
                    <a:pt x="2781300" y="317500"/>
                  </a:lnTo>
                  <a:lnTo>
                    <a:pt x="2743200" y="330200"/>
                  </a:lnTo>
                  <a:cubicBezTo>
                    <a:pt x="2730500" y="334433"/>
                    <a:pt x="2718227" y="340275"/>
                    <a:pt x="2705100" y="342900"/>
                  </a:cubicBezTo>
                  <a:cubicBezTo>
                    <a:pt x="2683933" y="347133"/>
                    <a:pt x="2662425" y="349920"/>
                    <a:pt x="2641600" y="355600"/>
                  </a:cubicBezTo>
                  <a:cubicBezTo>
                    <a:pt x="2502302" y="393590"/>
                    <a:pt x="2621714" y="369897"/>
                    <a:pt x="2514600" y="393700"/>
                  </a:cubicBezTo>
                  <a:cubicBezTo>
                    <a:pt x="2475217" y="402452"/>
                    <a:pt x="2413500" y="413586"/>
                    <a:pt x="2374900" y="419100"/>
                  </a:cubicBezTo>
                  <a:cubicBezTo>
                    <a:pt x="2341113" y="423927"/>
                    <a:pt x="2307167" y="427567"/>
                    <a:pt x="2273300" y="431800"/>
                  </a:cubicBezTo>
                  <a:cubicBezTo>
                    <a:pt x="2049014" y="406879"/>
                    <a:pt x="2072875" y="406400"/>
                    <a:pt x="1727200" y="406400"/>
                  </a:cubicBezTo>
                  <a:cubicBezTo>
                    <a:pt x="1591667" y="406400"/>
                    <a:pt x="1456267" y="414867"/>
                    <a:pt x="1320800" y="419100"/>
                  </a:cubicBezTo>
                  <a:cubicBezTo>
                    <a:pt x="1282700" y="423333"/>
                    <a:pt x="1244389" y="425971"/>
                    <a:pt x="1206500" y="431800"/>
                  </a:cubicBezTo>
                  <a:cubicBezTo>
                    <a:pt x="1170855" y="437284"/>
                    <a:pt x="1109169" y="460010"/>
                    <a:pt x="1079500" y="469900"/>
                  </a:cubicBezTo>
                  <a:lnTo>
                    <a:pt x="1041400" y="482600"/>
                  </a:lnTo>
                  <a:cubicBezTo>
                    <a:pt x="1028700" y="486833"/>
                    <a:pt x="1014439" y="487874"/>
                    <a:pt x="1003300" y="495300"/>
                  </a:cubicBezTo>
                  <a:cubicBezTo>
                    <a:pt x="961555" y="523130"/>
                    <a:pt x="973108" y="520255"/>
                    <a:pt x="927100" y="533400"/>
                  </a:cubicBezTo>
                  <a:cubicBezTo>
                    <a:pt x="910317" y="538195"/>
                    <a:pt x="893083" y="541305"/>
                    <a:pt x="876300" y="546100"/>
                  </a:cubicBezTo>
                  <a:cubicBezTo>
                    <a:pt x="863428" y="549778"/>
                    <a:pt x="851072" y="555122"/>
                    <a:pt x="838200" y="558800"/>
                  </a:cubicBezTo>
                  <a:cubicBezTo>
                    <a:pt x="821417" y="563595"/>
                    <a:pt x="804118" y="566484"/>
                    <a:pt x="787400" y="571500"/>
                  </a:cubicBezTo>
                  <a:lnTo>
                    <a:pt x="673100" y="609600"/>
                  </a:lnTo>
                  <a:lnTo>
                    <a:pt x="635000" y="622300"/>
                  </a:lnTo>
                  <a:cubicBezTo>
                    <a:pt x="622300" y="626533"/>
                    <a:pt x="608874" y="629013"/>
                    <a:pt x="596900" y="635000"/>
                  </a:cubicBezTo>
                  <a:cubicBezTo>
                    <a:pt x="443387" y="711757"/>
                    <a:pt x="633656" y="613997"/>
                    <a:pt x="508000" y="685800"/>
                  </a:cubicBezTo>
                  <a:cubicBezTo>
                    <a:pt x="450036" y="718922"/>
                    <a:pt x="459188" y="701790"/>
                    <a:pt x="406400" y="749300"/>
                  </a:cubicBezTo>
                  <a:cubicBezTo>
                    <a:pt x="379700" y="773330"/>
                    <a:pt x="350125" y="795612"/>
                    <a:pt x="330200" y="825500"/>
                  </a:cubicBezTo>
                  <a:cubicBezTo>
                    <a:pt x="293059" y="881212"/>
                    <a:pt x="313958" y="851389"/>
                    <a:pt x="266700" y="914400"/>
                  </a:cubicBezTo>
                  <a:lnTo>
                    <a:pt x="241300" y="990600"/>
                  </a:lnTo>
                  <a:cubicBezTo>
                    <a:pt x="237067" y="1003300"/>
                    <a:pt x="236026" y="1017561"/>
                    <a:pt x="228600" y="1028700"/>
                  </a:cubicBezTo>
                  <a:lnTo>
                    <a:pt x="203200" y="1066800"/>
                  </a:lnTo>
                  <a:cubicBezTo>
                    <a:pt x="198967" y="1083733"/>
                    <a:pt x="195295" y="1100817"/>
                    <a:pt x="190500" y="1117600"/>
                  </a:cubicBezTo>
                  <a:cubicBezTo>
                    <a:pt x="186822" y="1130472"/>
                    <a:pt x="181322" y="1142785"/>
                    <a:pt x="177800" y="1155700"/>
                  </a:cubicBezTo>
                  <a:cubicBezTo>
                    <a:pt x="168615" y="1189379"/>
                    <a:pt x="163439" y="1224182"/>
                    <a:pt x="152400" y="1257300"/>
                  </a:cubicBezTo>
                  <a:cubicBezTo>
                    <a:pt x="92039" y="1438384"/>
                    <a:pt x="152687" y="1249945"/>
                    <a:pt x="114300" y="1384300"/>
                  </a:cubicBezTo>
                  <a:cubicBezTo>
                    <a:pt x="110622" y="1397172"/>
                    <a:pt x="104847" y="1409413"/>
                    <a:pt x="101600" y="1422400"/>
                  </a:cubicBezTo>
                  <a:cubicBezTo>
                    <a:pt x="92725" y="1457900"/>
                    <a:pt x="81861" y="1528131"/>
                    <a:pt x="76200" y="1562100"/>
                  </a:cubicBezTo>
                  <a:cubicBezTo>
                    <a:pt x="71967" y="1828800"/>
                    <a:pt x="71342" y="2095582"/>
                    <a:pt x="63500" y="2362200"/>
                  </a:cubicBezTo>
                  <a:cubicBezTo>
                    <a:pt x="62865" y="2383777"/>
                    <a:pt x="55654" y="2404667"/>
                    <a:pt x="50800" y="2425700"/>
                  </a:cubicBezTo>
                  <a:cubicBezTo>
                    <a:pt x="29315" y="2518802"/>
                    <a:pt x="33693" y="2502422"/>
                    <a:pt x="12700" y="2565400"/>
                  </a:cubicBezTo>
                  <a:cubicBezTo>
                    <a:pt x="8467" y="2645833"/>
                    <a:pt x="0" y="2726155"/>
                    <a:pt x="0" y="2806700"/>
                  </a:cubicBezTo>
                  <a:cubicBezTo>
                    <a:pt x="0" y="2832450"/>
                    <a:pt x="7305" y="2857721"/>
                    <a:pt x="12700" y="2882900"/>
                  </a:cubicBezTo>
                  <a:cubicBezTo>
                    <a:pt x="21481" y="2923876"/>
                    <a:pt x="34679" y="2979611"/>
                    <a:pt x="50800" y="3022600"/>
                  </a:cubicBezTo>
                  <a:cubicBezTo>
                    <a:pt x="58805" y="3043946"/>
                    <a:pt x="68991" y="3064473"/>
                    <a:pt x="76200" y="3086100"/>
                  </a:cubicBezTo>
                  <a:cubicBezTo>
                    <a:pt x="81720" y="3102659"/>
                    <a:pt x="83380" y="3120341"/>
                    <a:pt x="88900" y="3136900"/>
                  </a:cubicBezTo>
                  <a:cubicBezTo>
                    <a:pt x="100554" y="3171861"/>
                    <a:pt x="118083" y="3202830"/>
                    <a:pt x="127000" y="3238500"/>
                  </a:cubicBezTo>
                  <a:cubicBezTo>
                    <a:pt x="140621" y="3292983"/>
                    <a:pt x="141077" y="3321586"/>
                    <a:pt x="152400" y="3378200"/>
                  </a:cubicBezTo>
                  <a:cubicBezTo>
                    <a:pt x="155823" y="3395316"/>
                    <a:pt x="160867" y="3412067"/>
                    <a:pt x="165100" y="3429000"/>
                  </a:cubicBezTo>
                  <a:cubicBezTo>
                    <a:pt x="169333" y="3475567"/>
                    <a:pt x="174790" y="3522038"/>
                    <a:pt x="177800" y="3568700"/>
                  </a:cubicBezTo>
                  <a:cubicBezTo>
                    <a:pt x="184761" y="3676592"/>
                    <a:pt x="181066" y="3800929"/>
                    <a:pt x="203200" y="3911600"/>
                  </a:cubicBezTo>
                  <a:cubicBezTo>
                    <a:pt x="210925" y="3950227"/>
                    <a:pt x="215937" y="3958183"/>
                    <a:pt x="254000" y="3975100"/>
                  </a:cubicBezTo>
                  <a:cubicBezTo>
                    <a:pt x="278466" y="3985974"/>
                    <a:pt x="330200" y="4000500"/>
                    <a:pt x="330200" y="4000500"/>
                  </a:cubicBezTo>
                  <a:cubicBezTo>
                    <a:pt x="414867" y="3996267"/>
                    <a:pt x="499428" y="3987800"/>
                    <a:pt x="584200" y="3987800"/>
                  </a:cubicBezTo>
                  <a:cubicBezTo>
                    <a:pt x="673201" y="3987800"/>
                    <a:pt x="761937" y="3997921"/>
                    <a:pt x="850900" y="4000500"/>
                  </a:cubicBezTo>
                  <a:lnTo>
                    <a:pt x="1460500" y="4013200"/>
                  </a:lnTo>
                  <a:lnTo>
                    <a:pt x="1778000" y="4000500"/>
                  </a:lnTo>
                  <a:cubicBezTo>
                    <a:pt x="1796075" y="3999618"/>
                    <a:pt x="1955970" y="4006765"/>
                    <a:pt x="2019300" y="3975100"/>
                  </a:cubicBezTo>
                  <a:cubicBezTo>
                    <a:pt x="2032952" y="3968274"/>
                    <a:pt x="2044700" y="3958167"/>
                    <a:pt x="2057400" y="3949700"/>
                  </a:cubicBezTo>
                  <a:lnTo>
                    <a:pt x="2489200" y="3962400"/>
                  </a:lnTo>
                  <a:cubicBezTo>
                    <a:pt x="2519099" y="3963858"/>
                    <a:pt x="2548349" y="3971794"/>
                    <a:pt x="2578100" y="3975100"/>
                  </a:cubicBezTo>
                  <a:cubicBezTo>
                    <a:pt x="2662669" y="3984497"/>
                    <a:pt x="2747407" y="3992304"/>
                    <a:pt x="2832100" y="4000500"/>
                  </a:cubicBezTo>
                  <a:cubicBezTo>
                    <a:pt x="2878641" y="4005004"/>
                    <a:pt x="2925678" y="4005513"/>
                    <a:pt x="2971800" y="4013200"/>
                  </a:cubicBezTo>
                  <a:cubicBezTo>
                    <a:pt x="2997200" y="4017433"/>
                    <a:pt x="3022311" y="4024128"/>
                    <a:pt x="3048000" y="4025900"/>
                  </a:cubicBezTo>
                  <a:cubicBezTo>
                    <a:pt x="3145228" y="4032605"/>
                    <a:pt x="3242733" y="4034367"/>
                    <a:pt x="3340100" y="4038600"/>
                  </a:cubicBezTo>
                  <a:cubicBezTo>
                    <a:pt x="3360183" y="4036369"/>
                    <a:pt x="3497067" y="4023260"/>
                    <a:pt x="3530600" y="4013200"/>
                  </a:cubicBezTo>
                  <a:cubicBezTo>
                    <a:pt x="3548734" y="4007760"/>
                    <a:pt x="3563439" y="3993787"/>
                    <a:pt x="3581400" y="3987800"/>
                  </a:cubicBezTo>
                  <a:lnTo>
                    <a:pt x="3733800" y="3949700"/>
                  </a:lnTo>
                  <a:cubicBezTo>
                    <a:pt x="3750733" y="3945467"/>
                    <a:pt x="3768041" y="3942520"/>
                    <a:pt x="3784600" y="3937000"/>
                  </a:cubicBezTo>
                  <a:cubicBezTo>
                    <a:pt x="3818475" y="3925708"/>
                    <a:pt x="3873213" y="3905298"/>
                    <a:pt x="3911600" y="3898900"/>
                  </a:cubicBezTo>
                  <a:cubicBezTo>
                    <a:pt x="3945266" y="3893289"/>
                    <a:pt x="3979333" y="3890433"/>
                    <a:pt x="4013200" y="3886200"/>
                  </a:cubicBezTo>
                  <a:cubicBezTo>
                    <a:pt x="4025900" y="3877733"/>
                    <a:pt x="4041249" y="3872287"/>
                    <a:pt x="4051300" y="3860800"/>
                  </a:cubicBezTo>
                  <a:cubicBezTo>
                    <a:pt x="4071402" y="3837826"/>
                    <a:pt x="4102100" y="3784600"/>
                    <a:pt x="4102100" y="3784600"/>
                  </a:cubicBezTo>
                  <a:cubicBezTo>
                    <a:pt x="4122204" y="3704184"/>
                    <a:pt x="4105118" y="3748323"/>
                    <a:pt x="4165600" y="3657600"/>
                  </a:cubicBezTo>
                  <a:lnTo>
                    <a:pt x="4191000" y="3619500"/>
                  </a:lnTo>
                  <a:cubicBezTo>
                    <a:pt x="4195233" y="3581400"/>
                    <a:pt x="4198945" y="3543238"/>
                    <a:pt x="4203700" y="3505200"/>
                  </a:cubicBezTo>
                  <a:cubicBezTo>
                    <a:pt x="4207413" y="3475497"/>
                    <a:pt x="4216400" y="3446234"/>
                    <a:pt x="4216400" y="3416300"/>
                  </a:cubicBezTo>
                  <a:cubicBezTo>
                    <a:pt x="4216400" y="3348128"/>
                    <a:pt x="4198211" y="3326397"/>
                    <a:pt x="4191000" y="3263900"/>
                  </a:cubicBezTo>
                  <a:cubicBezTo>
                    <a:pt x="4180764" y="3175186"/>
                    <a:pt x="4187259" y="3083836"/>
                    <a:pt x="4165600" y="2997200"/>
                  </a:cubicBezTo>
                  <a:cubicBezTo>
                    <a:pt x="4161367" y="2980267"/>
                    <a:pt x="4156557" y="2963467"/>
                    <a:pt x="4152900" y="2946400"/>
                  </a:cubicBezTo>
                  <a:cubicBezTo>
                    <a:pt x="4140403" y="2888081"/>
                    <a:pt x="4131370" y="2826595"/>
                    <a:pt x="4114800" y="2768600"/>
                  </a:cubicBezTo>
                  <a:cubicBezTo>
                    <a:pt x="4111122" y="2755728"/>
                    <a:pt x="4106333" y="2743200"/>
                    <a:pt x="4102100" y="2730500"/>
                  </a:cubicBezTo>
                  <a:cubicBezTo>
                    <a:pt x="4097867" y="2700867"/>
                    <a:pt x="4092706" y="2671351"/>
                    <a:pt x="4089400" y="2641600"/>
                  </a:cubicBezTo>
                  <a:cubicBezTo>
                    <a:pt x="4084236" y="2595127"/>
                    <a:pt x="4082500" y="2548298"/>
                    <a:pt x="4076700" y="2501900"/>
                  </a:cubicBezTo>
                  <a:cubicBezTo>
                    <a:pt x="4074023" y="2480481"/>
                    <a:pt x="4067053" y="2459769"/>
                    <a:pt x="4064000" y="2438400"/>
                  </a:cubicBezTo>
                  <a:cubicBezTo>
                    <a:pt x="4054117" y="2369220"/>
                    <a:pt x="4046177" y="2232530"/>
                    <a:pt x="4025900" y="2171700"/>
                  </a:cubicBezTo>
                  <a:lnTo>
                    <a:pt x="4013200" y="2133600"/>
                  </a:lnTo>
                  <a:cubicBezTo>
                    <a:pt x="4008967" y="2099733"/>
                    <a:pt x="4003736" y="2065976"/>
                    <a:pt x="4000500" y="2032000"/>
                  </a:cubicBezTo>
                  <a:cubicBezTo>
                    <a:pt x="3995267" y="1977053"/>
                    <a:pt x="3992797" y="1921869"/>
                    <a:pt x="3987800" y="1866900"/>
                  </a:cubicBezTo>
                  <a:cubicBezTo>
                    <a:pt x="3978474" y="1764312"/>
                    <a:pt x="3977226" y="1765354"/>
                    <a:pt x="3962400" y="1676400"/>
                  </a:cubicBezTo>
                  <a:cubicBezTo>
                    <a:pt x="3945103" y="1416938"/>
                    <a:pt x="3941293" y="1457463"/>
                    <a:pt x="3962400" y="1130300"/>
                  </a:cubicBezTo>
                  <a:cubicBezTo>
                    <a:pt x="3963262" y="1116941"/>
                    <a:pt x="3971853" y="1105187"/>
                    <a:pt x="3975100" y="1092200"/>
                  </a:cubicBezTo>
                  <a:cubicBezTo>
                    <a:pt x="3980335" y="1071259"/>
                    <a:pt x="3984251" y="1049992"/>
                    <a:pt x="3987800" y="1028700"/>
                  </a:cubicBezTo>
                  <a:cubicBezTo>
                    <a:pt x="3992721" y="999173"/>
                    <a:pt x="3995948" y="969386"/>
                    <a:pt x="4000500" y="939800"/>
                  </a:cubicBezTo>
                  <a:cubicBezTo>
                    <a:pt x="4004416" y="914349"/>
                    <a:pt x="4008967" y="889000"/>
                    <a:pt x="4013200" y="863600"/>
                  </a:cubicBezTo>
                  <a:cubicBezTo>
                    <a:pt x="4008967" y="749300"/>
                    <a:pt x="4007025" y="634892"/>
                    <a:pt x="4000500" y="520700"/>
                  </a:cubicBezTo>
                  <a:cubicBezTo>
                    <a:pt x="3996898" y="457672"/>
                    <a:pt x="3982343" y="377329"/>
                    <a:pt x="3962400" y="317500"/>
                  </a:cubicBezTo>
                  <a:cubicBezTo>
                    <a:pt x="3958167" y="304800"/>
                    <a:pt x="3953378" y="292272"/>
                    <a:pt x="3949700" y="279400"/>
                  </a:cubicBezTo>
                  <a:cubicBezTo>
                    <a:pt x="3947583" y="271991"/>
                    <a:pt x="3931913" y="201919"/>
                    <a:pt x="3924300" y="190500"/>
                  </a:cubicBezTo>
                  <a:cubicBezTo>
                    <a:pt x="3914337" y="175556"/>
                    <a:pt x="3897698" y="166198"/>
                    <a:pt x="3886200" y="152400"/>
                  </a:cubicBezTo>
                  <a:cubicBezTo>
                    <a:pt x="3876429" y="140674"/>
                    <a:pt x="3873743" y="122390"/>
                    <a:pt x="3860800" y="114300"/>
                  </a:cubicBezTo>
                  <a:cubicBezTo>
                    <a:pt x="3838096" y="100110"/>
                    <a:pt x="3810000" y="97367"/>
                    <a:pt x="3784600" y="88900"/>
                  </a:cubicBezTo>
                  <a:lnTo>
                    <a:pt x="3708400" y="63500"/>
                  </a:lnTo>
                  <a:cubicBezTo>
                    <a:pt x="3673151" y="51750"/>
                    <a:pt x="3645810" y="40886"/>
                    <a:pt x="3606800" y="38100"/>
                  </a:cubicBezTo>
                  <a:cubicBezTo>
                    <a:pt x="3509589" y="31156"/>
                    <a:pt x="3412067" y="29633"/>
                    <a:pt x="3314700" y="25400"/>
                  </a:cubicBezTo>
                  <a:cubicBezTo>
                    <a:pt x="3280833" y="21167"/>
                    <a:pt x="3246766" y="18311"/>
                    <a:pt x="3213100" y="12700"/>
                  </a:cubicBezTo>
                  <a:cubicBezTo>
                    <a:pt x="3195883" y="9831"/>
                    <a:pt x="3179754" y="0"/>
                    <a:pt x="3162300" y="0"/>
                  </a:cubicBezTo>
                  <a:cubicBezTo>
                    <a:pt x="3110077" y="0"/>
                    <a:pt x="3007878" y="21841"/>
                    <a:pt x="2959100" y="38100"/>
                  </a:cubicBezTo>
                  <a:lnTo>
                    <a:pt x="2882900" y="63500"/>
                  </a:lnTo>
                  <a:cubicBezTo>
                    <a:pt x="2870200" y="67733"/>
                    <a:pt x="2857927" y="73575"/>
                    <a:pt x="2844800" y="76200"/>
                  </a:cubicBezTo>
                  <a:cubicBezTo>
                    <a:pt x="2802467" y="84667"/>
                    <a:pt x="2760384" y="94503"/>
                    <a:pt x="2717800" y="101600"/>
                  </a:cubicBezTo>
                  <a:cubicBezTo>
                    <a:pt x="2692400" y="105833"/>
                    <a:pt x="2666582" y="108055"/>
                    <a:pt x="2641600" y="114300"/>
                  </a:cubicBezTo>
                  <a:cubicBezTo>
                    <a:pt x="2615625" y="120794"/>
                    <a:pt x="2591375" y="133206"/>
                    <a:pt x="2565400" y="139700"/>
                  </a:cubicBezTo>
                  <a:cubicBezTo>
                    <a:pt x="2548467" y="143933"/>
                    <a:pt x="2531318" y="147384"/>
                    <a:pt x="2514600" y="152400"/>
                  </a:cubicBezTo>
                  <a:cubicBezTo>
                    <a:pt x="2488955" y="160093"/>
                    <a:pt x="2464375" y="171306"/>
                    <a:pt x="2438400" y="177800"/>
                  </a:cubicBezTo>
                  <a:cubicBezTo>
                    <a:pt x="2404533" y="186267"/>
                    <a:pt x="2369918" y="192161"/>
                    <a:pt x="2336800" y="203200"/>
                  </a:cubicBezTo>
                  <a:cubicBezTo>
                    <a:pt x="2324100" y="207433"/>
                    <a:pt x="2310674" y="209913"/>
                    <a:pt x="2298700" y="215900"/>
                  </a:cubicBezTo>
                  <a:cubicBezTo>
                    <a:pt x="2285048" y="222726"/>
                    <a:pt x="2274252" y="234474"/>
                    <a:pt x="2260600" y="241300"/>
                  </a:cubicBezTo>
                  <a:cubicBezTo>
                    <a:pt x="2248626" y="247287"/>
                    <a:pt x="2234805" y="248727"/>
                    <a:pt x="2222500" y="254000"/>
                  </a:cubicBezTo>
                  <a:cubicBezTo>
                    <a:pt x="2066643" y="320796"/>
                    <a:pt x="2261145" y="241027"/>
                    <a:pt x="2133600" y="304800"/>
                  </a:cubicBezTo>
                  <a:cubicBezTo>
                    <a:pt x="2121626" y="310787"/>
                    <a:pt x="2107474" y="311513"/>
                    <a:pt x="2095500" y="317500"/>
                  </a:cubicBezTo>
                  <a:cubicBezTo>
                    <a:pt x="2081848" y="324326"/>
                    <a:pt x="2071052" y="336074"/>
                    <a:pt x="2057400" y="342900"/>
                  </a:cubicBezTo>
                  <a:cubicBezTo>
                    <a:pt x="2045426" y="348887"/>
                    <a:pt x="2031274" y="349613"/>
                    <a:pt x="2019300" y="355600"/>
                  </a:cubicBezTo>
                  <a:cubicBezTo>
                    <a:pt x="2005648" y="362426"/>
                    <a:pt x="1994852" y="374174"/>
                    <a:pt x="1981200" y="381000"/>
                  </a:cubicBezTo>
                  <a:cubicBezTo>
                    <a:pt x="1969226" y="386987"/>
                    <a:pt x="1955074" y="387713"/>
                    <a:pt x="1943100" y="393700"/>
                  </a:cubicBezTo>
                  <a:cubicBezTo>
                    <a:pt x="1929448" y="400526"/>
                    <a:pt x="1918652" y="412274"/>
                    <a:pt x="1905000" y="419100"/>
                  </a:cubicBezTo>
                  <a:cubicBezTo>
                    <a:pt x="1893026" y="425087"/>
                    <a:pt x="1879329" y="426828"/>
                    <a:pt x="1866900" y="431800"/>
                  </a:cubicBezTo>
                  <a:cubicBezTo>
                    <a:pt x="1858111" y="435316"/>
                    <a:pt x="1849967" y="440267"/>
                    <a:pt x="1841500" y="444500"/>
                  </a:cubicBezTo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48" name="그림 47" descr="포유류, 개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6E091321-4B1E-2259-5206-50B101900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6321" y="2889447"/>
              <a:ext cx="5122225" cy="536885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</p:pic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1D976309-829C-479B-D09E-5AD762D12643}"/>
                </a:ext>
              </a:extLst>
            </p:cNvPr>
            <p:cNvCxnSpPr>
              <a:cxnSpLocks/>
              <a:stCxn id="48" idx="1"/>
              <a:endCxn id="48" idx="3"/>
            </p:cNvCxnSpPr>
            <p:nvPr/>
          </p:nvCxnSpPr>
          <p:spPr>
            <a:xfrm>
              <a:off x="6836321" y="5573873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DD6136C1-CAFD-C0DB-CBFF-367236F46A86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4229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5E496F4D-3DFE-4884-DE46-12111B565E2B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1" y="697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5FD10CA4-6574-E0AF-C1E8-C1769CD1AD3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20" y="765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[R] 55">
              <a:extLst>
                <a:ext uri="{FF2B5EF4-FFF2-40B4-BE49-F238E27FC236}">
                  <a16:creationId xmlns:a16="http://schemas.microsoft.com/office/drawing/2014/main" id="{673573FC-B84F-5351-CF7B-D12DA5FCE17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9" y="6265999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[R] 56">
              <a:extLst>
                <a:ext uri="{FF2B5EF4-FFF2-40B4-BE49-F238E27FC236}">
                  <a16:creationId xmlns:a16="http://schemas.microsoft.com/office/drawing/2014/main" id="{C69D59BE-AB1A-9A3B-EBAB-78B208D839BF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4861065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5FFCFC20-F36B-7A56-9A51-07196BFE02FA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8" y="350825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[R] 58">
              <a:extLst>
                <a:ext uri="{FF2B5EF4-FFF2-40B4-BE49-F238E27FC236}">
                  <a16:creationId xmlns:a16="http://schemas.microsoft.com/office/drawing/2014/main" id="{D0530193-C192-7B45-0F49-A6001698D3C1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7" y="3162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[R] 59">
              <a:extLst>
                <a:ext uri="{FF2B5EF4-FFF2-40B4-BE49-F238E27FC236}">
                  <a16:creationId xmlns:a16="http://schemas.microsoft.com/office/drawing/2014/main" id="{855C09D0-82D4-533F-2AB5-0ADF1F81D093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6" y="38481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[R] 60">
              <a:extLst>
                <a:ext uri="{FF2B5EF4-FFF2-40B4-BE49-F238E27FC236}">
                  <a16:creationId xmlns:a16="http://schemas.microsoft.com/office/drawing/2014/main" id="{36FEF867-D805-5B6F-5A4E-11C3C43A8022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5" y="4533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9DFC9017-70E9-08FB-15D0-01FEE4930EDD}"/>
                </a:ext>
              </a:extLst>
            </p:cNvPr>
            <p:cNvCxnSpPr>
              <a:cxnSpLocks/>
            </p:cNvCxnSpPr>
            <p:nvPr/>
          </p:nvCxnSpPr>
          <p:spPr>
            <a:xfrm>
              <a:off x="6836314" y="52197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[R] 62">
              <a:extLst>
                <a:ext uri="{FF2B5EF4-FFF2-40B4-BE49-F238E27FC236}">
                  <a16:creationId xmlns:a16="http://schemas.microsoft.com/office/drawing/2014/main" id="{76EFF1F9-B350-9CFD-C574-294B98129AC4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59055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0" name="직선 연결선[R] 959">
              <a:extLst>
                <a:ext uri="{FF2B5EF4-FFF2-40B4-BE49-F238E27FC236}">
                  <a16:creationId xmlns:a16="http://schemas.microsoft.com/office/drawing/2014/main" id="{EFA3ACC6-5719-15E6-A392-FA5FE39740E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6591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1" name="직선 연결선[R] 960">
              <a:extLst>
                <a:ext uri="{FF2B5EF4-FFF2-40B4-BE49-F238E27FC236}">
                  <a16:creationId xmlns:a16="http://schemas.microsoft.com/office/drawing/2014/main" id="{72A71B86-6BB3-05AF-4E93-B46FA5D92A8E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3533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2" name="직선 연결선[R] 961">
              <a:extLst>
                <a:ext uri="{FF2B5EF4-FFF2-40B4-BE49-F238E27FC236}">
                  <a16:creationId xmlns:a16="http://schemas.microsoft.com/office/drawing/2014/main" id="{A41EE90D-F665-9E56-3625-DDC17B3647FC}"/>
                </a:ext>
              </a:extLst>
            </p:cNvPr>
            <p:cNvCxnSpPr>
              <a:cxnSpLocks/>
            </p:cNvCxnSpPr>
            <p:nvPr/>
          </p:nvCxnSpPr>
          <p:spPr>
            <a:xfrm>
              <a:off x="6841175" y="7962900"/>
              <a:ext cx="51222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4" name="직선 연결선[R] 963">
              <a:extLst>
                <a:ext uri="{FF2B5EF4-FFF2-40B4-BE49-F238E27FC236}">
                  <a16:creationId xmlns:a16="http://schemas.microsoft.com/office/drawing/2014/main" id="{7F58F300-0999-B128-5B7C-626F71A6D034}"/>
                </a:ext>
              </a:extLst>
            </p:cNvPr>
            <p:cNvCxnSpPr>
              <a:cxnSpLocks/>
              <a:stCxn id="48" idx="0"/>
              <a:endCxn id="48" idx="2"/>
            </p:cNvCxnSpPr>
            <p:nvPr/>
          </p:nvCxnSpPr>
          <p:spPr>
            <a:xfrm>
              <a:off x="9397434" y="2889447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5" name="직선 연결선[R] 964">
              <a:extLst>
                <a:ext uri="{FF2B5EF4-FFF2-40B4-BE49-F238E27FC236}">
                  <a16:creationId xmlns:a16="http://schemas.microsoft.com/office/drawing/2014/main" id="{C3F607AC-6FA2-6121-1A3E-4B1AEAF0E392}"/>
                </a:ext>
              </a:extLst>
            </p:cNvPr>
            <p:cNvCxnSpPr/>
            <p:nvPr/>
          </p:nvCxnSpPr>
          <p:spPr>
            <a:xfrm>
              <a:off x="7940109" y="2889446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6" name="직선 연결선[R] 965">
              <a:extLst>
                <a:ext uri="{FF2B5EF4-FFF2-40B4-BE49-F238E27FC236}">
                  <a16:creationId xmlns:a16="http://schemas.microsoft.com/office/drawing/2014/main" id="{8C449A14-E3ED-DF93-2478-CE242866FC61}"/>
                </a:ext>
              </a:extLst>
            </p:cNvPr>
            <p:cNvCxnSpPr/>
            <p:nvPr/>
          </p:nvCxnSpPr>
          <p:spPr>
            <a:xfrm>
              <a:off x="107442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7" name="직선 연결선[R] 966">
              <a:extLst>
                <a:ext uri="{FF2B5EF4-FFF2-40B4-BE49-F238E27FC236}">
                  <a16:creationId xmlns:a16="http://schemas.microsoft.com/office/drawing/2014/main" id="{7627E836-70DF-EA77-3E5D-41B142778DD1}"/>
                </a:ext>
              </a:extLst>
            </p:cNvPr>
            <p:cNvCxnSpPr/>
            <p:nvPr/>
          </p:nvCxnSpPr>
          <p:spPr>
            <a:xfrm>
              <a:off x="11353800" y="288944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8" name="직선 연결선[R] 967">
              <a:extLst>
                <a:ext uri="{FF2B5EF4-FFF2-40B4-BE49-F238E27FC236}">
                  <a16:creationId xmlns:a16="http://schemas.microsoft.com/office/drawing/2014/main" id="{9B60ACFE-66DF-1F11-92D9-20DFB7033E6B}"/>
                </a:ext>
              </a:extLst>
            </p:cNvPr>
            <p:cNvCxnSpPr/>
            <p:nvPr/>
          </p:nvCxnSpPr>
          <p:spPr>
            <a:xfrm>
              <a:off x="10058400" y="2857500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9" name="직선 연결선[R] 968">
              <a:extLst>
                <a:ext uri="{FF2B5EF4-FFF2-40B4-BE49-F238E27FC236}">
                  <a16:creationId xmlns:a16="http://schemas.microsoft.com/office/drawing/2014/main" id="{96D5D013-BE49-B13E-C25D-7F03AEF2AC3A}"/>
                </a:ext>
              </a:extLst>
            </p:cNvPr>
            <p:cNvCxnSpPr/>
            <p:nvPr/>
          </p:nvCxnSpPr>
          <p:spPr>
            <a:xfrm>
              <a:off x="8686800" y="2889444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0" name="직선 연결선[R] 969">
              <a:extLst>
                <a:ext uri="{FF2B5EF4-FFF2-40B4-BE49-F238E27FC236}">
                  <a16:creationId xmlns:a16="http://schemas.microsoft.com/office/drawing/2014/main" id="{9B2009AC-E65E-1E0D-71AB-DF0DD9F88D67}"/>
                </a:ext>
              </a:extLst>
            </p:cNvPr>
            <p:cNvCxnSpPr/>
            <p:nvPr/>
          </p:nvCxnSpPr>
          <p:spPr>
            <a:xfrm>
              <a:off x="7352734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1" name="직선 연결선[R] 970">
              <a:extLst>
                <a:ext uri="{FF2B5EF4-FFF2-40B4-BE49-F238E27FC236}">
                  <a16:creationId xmlns:a16="http://schemas.microsoft.com/office/drawing/2014/main" id="{D9FFDD4A-6721-1479-60B6-EAD5C6F3033C}"/>
                </a:ext>
              </a:extLst>
            </p:cNvPr>
            <p:cNvCxnSpPr/>
            <p:nvPr/>
          </p:nvCxnSpPr>
          <p:spPr>
            <a:xfrm>
              <a:off x="7086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2" name="직선 연결선[R] 971">
              <a:extLst>
                <a:ext uri="{FF2B5EF4-FFF2-40B4-BE49-F238E27FC236}">
                  <a16:creationId xmlns:a16="http://schemas.microsoft.com/office/drawing/2014/main" id="{F38903E9-1B34-D661-7D60-0DEA431FA7AD}"/>
                </a:ext>
              </a:extLst>
            </p:cNvPr>
            <p:cNvCxnSpPr/>
            <p:nvPr/>
          </p:nvCxnSpPr>
          <p:spPr>
            <a:xfrm>
              <a:off x="76200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3" name="직선 연결선[R] 972">
              <a:extLst>
                <a:ext uri="{FF2B5EF4-FFF2-40B4-BE49-F238E27FC236}">
                  <a16:creationId xmlns:a16="http://schemas.microsoft.com/office/drawing/2014/main" id="{63EDBA55-C374-EAAF-CE50-015AFF909A19}"/>
                </a:ext>
              </a:extLst>
            </p:cNvPr>
            <p:cNvCxnSpPr/>
            <p:nvPr/>
          </p:nvCxnSpPr>
          <p:spPr>
            <a:xfrm>
              <a:off x="83058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4" name="직선 연결선[R] 973">
              <a:extLst>
                <a:ext uri="{FF2B5EF4-FFF2-40B4-BE49-F238E27FC236}">
                  <a16:creationId xmlns:a16="http://schemas.microsoft.com/office/drawing/2014/main" id="{7F7493F9-66C7-1FDA-ABD5-6CFA9103BF5C}"/>
                </a:ext>
              </a:extLst>
            </p:cNvPr>
            <p:cNvCxnSpPr/>
            <p:nvPr/>
          </p:nvCxnSpPr>
          <p:spPr>
            <a:xfrm>
              <a:off x="8991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" name="직선 연결선[R] 974">
              <a:extLst>
                <a:ext uri="{FF2B5EF4-FFF2-40B4-BE49-F238E27FC236}">
                  <a16:creationId xmlns:a16="http://schemas.microsoft.com/office/drawing/2014/main" id="{FB4BFAC6-816B-A4C3-6C9B-066F8E1E857D}"/>
                </a:ext>
              </a:extLst>
            </p:cNvPr>
            <p:cNvCxnSpPr/>
            <p:nvPr/>
          </p:nvCxnSpPr>
          <p:spPr>
            <a:xfrm>
              <a:off x="9753600" y="2898849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6" name="직선 연결선[R] 975">
              <a:extLst>
                <a:ext uri="{FF2B5EF4-FFF2-40B4-BE49-F238E27FC236}">
                  <a16:creationId xmlns:a16="http://schemas.microsoft.com/office/drawing/2014/main" id="{3438DD76-9A2E-5C49-FD6B-F6F393C677B2}"/>
                </a:ext>
              </a:extLst>
            </p:cNvPr>
            <p:cNvCxnSpPr/>
            <p:nvPr/>
          </p:nvCxnSpPr>
          <p:spPr>
            <a:xfrm>
              <a:off x="103632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7" name="직선 연결선[R] 976">
              <a:extLst>
                <a:ext uri="{FF2B5EF4-FFF2-40B4-BE49-F238E27FC236}">
                  <a16:creationId xmlns:a16="http://schemas.microsoft.com/office/drawing/2014/main" id="{4727D3F5-1303-8A2F-319A-24EAEF14B2E8}"/>
                </a:ext>
              </a:extLst>
            </p:cNvPr>
            <p:cNvCxnSpPr/>
            <p:nvPr/>
          </p:nvCxnSpPr>
          <p:spPr>
            <a:xfrm>
              <a:off x="11049000" y="2889443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" name="직선 연결선[R] 977">
              <a:extLst>
                <a:ext uri="{FF2B5EF4-FFF2-40B4-BE49-F238E27FC236}">
                  <a16:creationId xmlns:a16="http://schemas.microsoft.com/office/drawing/2014/main" id="{71BDD3E7-14C9-25FD-3DF0-774278A4974E}"/>
                </a:ext>
              </a:extLst>
            </p:cNvPr>
            <p:cNvCxnSpPr/>
            <p:nvPr/>
          </p:nvCxnSpPr>
          <p:spPr>
            <a:xfrm>
              <a:off x="11658600" y="2907325"/>
              <a:ext cx="0" cy="536885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E463F7E-315E-86F0-D3C4-AAADCAF2C9ED}"/>
              </a:ext>
            </a:extLst>
          </p:cNvPr>
          <p:cNvSpPr txBox="1"/>
          <p:nvPr/>
        </p:nvSpPr>
        <p:spPr>
          <a:xfrm>
            <a:off x="12573000" y="9891391"/>
            <a:ext cx="580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[3] Lego Colors list (http://</a:t>
            </a:r>
            <a:r>
              <a:rPr kumimoji="1" lang="en-US" altLang="ko-KR" dirty="0" err="1"/>
              <a:t>www.jennyscrayoncollection.com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9307AA03-3633-20A3-87A9-7C5771CD4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8665700"/>
              </p:ext>
            </p:extLst>
          </p:nvPr>
        </p:nvGraphicFramePr>
        <p:xfrm>
          <a:off x="4097876" y="3017550"/>
          <a:ext cx="6588176" cy="530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3522">
                  <a:extLst>
                    <a:ext uri="{9D8B030D-6E8A-4147-A177-3AD203B41FA5}">
                      <a16:colId xmlns:a16="http://schemas.microsoft.com/office/drawing/2014/main" val="1299603529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2848048203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2938319204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974557334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3636489338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54430612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4240841681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3403029658"/>
                    </a:ext>
                  </a:extLst>
                </a:gridCol>
              </a:tblGrid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16928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38558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20176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43620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373056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07950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081949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404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2F41B49-21C1-86C6-9BBD-2074827E2D07}"/>
              </a:ext>
            </a:extLst>
          </p:cNvPr>
          <p:cNvSpPr txBox="1"/>
          <p:nvPr/>
        </p:nvSpPr>
        <p:spPr>
          <a:xfrm>
            <a:off x="4324026" y="8426936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EB71E5-6AD5-8D6A-A504-DF2475238CF4}"/>
              </a:ext>
            </a:extLst>
          </p:cNvPr>
          <p:cNvSpPr txBox="1"/>
          <p:nvPr/>
        </p:nvSpPr>
        <p:spPr>
          <a:xfrm>
            <a:off x="5174202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6EF1F9-63CD-0C56-43DE-2CDDC88ADB2C}"/>
              </a:ext>
            </a:extLst>
          </p:cNvPr>
          <p:cNvSpPr txBox="1"/>
          <p:nvPr/>
        </p:nvSpPr>
        <p:spPr>
          <a:xfrm>
            <a:off x="6024378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E38531-6C5C-C0A1-3E8D-30D8EFF8856F}"/>
              </a:ext>
            </a:extLst>
          </p:cNvPr>
          <p:cNvSpPr txBox="1"/>
          <p:nvPr/>
        </p:nvSpPr>
        <p:spPr>
          <a:xfrm>
            <a:off x="6807739" y="844115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73049F-0005-7159-C20F-518CFD58C1B1}"/>
              </a:ext>
            </a:extLst>
          </p:cNvPr>
          <p:cNvSpPr txBox="1"/>
          <p:nvPr/>
        </p:nvSpPr>
        <p:spPr>
          <a:xfrm>
            <a:off x="7657915" y="842325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502C8C-28DF-620F-43DD-2205C4A370E6}"/>
              </a:ext>
            </a:extLst>
          </p:cNvPr>
          <p:cNvSpPr txBox="1"/>
          <p:nvPr/>
        </p:nvSpPr>
        <p:spPr>
          <a:xfrm>
            <a:off x="8441276" y="844814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9F4264-8EB6-236D-79D8-F4904B65F3A3}"/>
              </a:ext>
            </a:extLst>
          </p:cNvPr>
          <p:cNvSpPr txBox="1"/>
          <p:nvPr/>
        </p:nvSpPr>
        <p:spPr>
          <a:xfrm>
            <a:off x="9301116" y="8430169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B1BEF4-C513-BAEC-2318-516D4DE01F9A}"/>
              </a:ext>
            </a:extLst>
          </p:cNvPr>
          <p:cNvSpPr txBox="1"/>
          <p:nvPr/>
        </p:nvSpPr>
        <p:spPr>
          <a:xfrm>
            <a:off x="10149257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C35ADA-BA16-929D-611B-E0F44EB90A87}"/>
              </a:ext>
            </a:extLst>
          </p:cNvPr>
          <p:cNvSpPr txBox="1"/>
          <p:nvPr/>
        </p:nvSpPr>
        <p:spPr>
          <a:xfrm>
            <a:off x="11058919" y="5868742"/>
            <a:ext cx="936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7E3809-9606-9BEB-0A7B-3B52329DDC08}"/>
              </a:ext>
            </a:extLst>
          </p:cNvPr>
          <p:cNvSpPr txBox="1"/>
          <p:nvPr/>
        </p:nvSpPr>
        <p:spPr>
          <a:xfrm>
            <a:off x="11103143" y="8477190"/>
            <a:ext cx="936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B41C80-BFD3-A006-7DC8-4ACB85370D7B}"/>
              </a:ext>
            </a:extLst>
          </p:cNvPr>
          <p:cNvSpPr txBox="1"/>
          <p:nvPr/>
        </p:nvSpPr>
        <p:spPr>
          <a:xfrm rot="16200000">
            <a:off x="7067965" y="2390742"/>
            <a:ext cx="512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40449F-FF29-ECDA-3780-2B2CE45FCF42}"/>
              </a:ext>
            </a:extLst>
          </p:cNvPr>
          <p:cNvSpPr txBox="1"/>
          <p:nvPr/>
        </p:nvSpPr>
        <p:spPr>
          <a:xfrm>
            <a:off x="3578597" y="7770289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7384BE-B9CB-5B33-C206-5E8062E8C10E}"/>
              </a:ext>
            </a:extLst>
          </p:cNvPr>
          <p:cNvSpPr txBox="1"/>
          <p:nvPr/>
        </p:nvSpPr>
        <p:spPr>
          <a:xfrm>
            <a:off x="3578597" y="7035053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CEAD393-BF0A-E6D2-F3A1-006267114EAC}"/>
              </a:ext>
            </a:extLst>
          </p:cNvPr>
          <p:cNvSpPr txBox="1"/>
          <p:nvPr/>
        </p:nvSpPr>
        <p:spPr>
          <a:xfrm>
            <a:off x="3575910" y="646738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82835E-6986-03F7-D5B0-B290998A3E02}"/>
              </a:ext>
            </a:extLst>
          </p:cNvPr>
          <p:cNvSpPr txBox="1"/>
          <p:nvPr/>
        </p:nvSpPr>
        <p:spPr>
          <a:xfrm>
            <a:off x="3560854" y="581900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B8388F9-0E2C-CBC2-DCE4-45BC6F78988A}"/>
              </a:ext>
            </a:extLst>
          </p:cNvPr>
          <p:cNvSpPr txBox="1"/>
          <p:nvPr/>
        </p:nvSpPr>
        <p:spPr>
          <a:xfrm>
            <a:off x="3552107" y="516447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725ECA-2EAD-1E76-35BE-EA5255F7FE99}"/>
              </a:ext>
            </a:extLst>
          </p:cNvPr>
          <p:cNvSpPr txBox="1"/>
          <p:nvPr/>
        </p:nvSpPr>
        <p:spPr>
          <a:xfrm>
            <a:off x="3538718" y="4512863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09F93F1-DD85-B690-DEAF-3BEDE98FF2CF}"/>
              </a:ext>
            </a:extLst>
          </p:cNvPr>
          <p:cNvSpPr txBox="1"/>
          <p:nvPr/>
        </p:nvSpPr>
        <p:spPr>
          <a:xfrm>
            <a:off x="3579929" y="380072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66E8C0-2300-D0ED-C753-CD9F1013097B}"/>
              </a:ext>
            </a:extLst>
          </p:cNvPr>
          <p:cNvSpPr txBox="1"/>
          <p:nvPr/>
        </p:nvSpPr>
        <p:spPr>
          <a:xfrm>
            <a:off x="3585410" y="3146192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7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0209AF-D047-CF97-7ACD-45637458285D}"/>
              </a:ext>
            </a:extLst>
          </p:cNvPr>
          <p:cNvSpPr txBox="1"/>
          <p:nvPr/>
        </p:nvSpPr>
        <p:spPr>
          <a:xfrm rot="16200000">
            <a:off x="3435718" y="2498457"/>
            <a:ext cx="512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</p:spTree>
    <p:extLst>
      <p:ext uri="{BB962C8B-B14F-4D97-AF65-F5344CB8AC3E}">
        <p14:creationId xmlns:p14="http://schemas.microsoft.com/office/powerpoint/2010/main" val="82301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7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7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[3]</a:t>
            </a:r>
            <a:r>
              <a:rPr kumimoji="1" lang="ko-KR" altLang="en-US" sz="2400" b="1" dirty="0"/>
              <a:t>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매칭</a:t>
            </a:r>
            <a:endParaRPr kumimoji="1" lang="ko-Kore-KR" alt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[4]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설명서 생성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3775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3.</a:t>
            </a:r>
            <a:r>
              <a:rPr kumimoji="1" lang="ko-KR" altLang="en-US" sz="2400" b="1" dirty="0"/>
              <a:t> 레고 </a:t>
            </a:r>
            <a:r>
              <a:rPr kumimoji="1" lang="ko-KR" altLang="en-US" sz="2400" b="1" dirty="0" err="1"/>
              <a:t>블럭</a:t>
            </a:r>
            <a:r>
              <a:rPr kumimoji="1" lang="ko-KR" altLang="en-US" sz="2400" b="1" dirty="0"/>
              <a:t> 선택 알고리즘</a:t>
            </a:r>
            <a:endParaRPr kumimoji="1" lang="ko-Kore-KR" altLang="en-US" sz="2400" b="1" dirty="0"/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9307AA03-3633-20A3-87A9-7C5771CD4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466708"/>
              </p:ext>
            </p:extLst>
          </p:nvPr>
        </p:nvGraphicFramePr>
        <p:xfrm>
          <a:off x="10727276" y="3017550"/>
          <a:ext cx="6588176" cy="530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3522">
                  <a:extLst>
                    <a:ext uri="{9D8B030D-6E8A-4147-A177-3AD203B41FA5}">
                      <a16:colId xmlns:a16="http://schemas.microsoft.com/office/drawing/2014/main" val="1299603529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2848048203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2938319204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974557334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3636489338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54430612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4240841681"/>
                    </a:ext>
                  </a:extLst>
                </a:gridCol>
                <a:gridCol w="823522">
                  <a:extLst>
                    <a:ext uri="{9D8B030D-6E8A-4147-A177-3AD203B41FA5}">
                      <a16:colId xmlns:a16="http://schemas.microsoft.com/office/drawing/2014/main" val="3403029658"/>
                    </a:ext>
                  </a:extLst>
                </a:gridCol>
              </a:tblGrid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816928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38558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201761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43620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373056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07950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081949"/>
                  </a:ext>
                </a:extLst>
              </a:tr>
              <a:tr h="66340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white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white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white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white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brown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>
                          <a:solidFill>
                            <a:srgbClr val="FF0000"/>
                          </a:solidFill>
                        </a:rPr>
                        <a:t>brown</a:t>
                      </a:r>
                      <a:endParaRPr lang="ko-Kore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/>
                        <a:t>white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brown</a:t>
                      </a:r>
                      <a:endParaRPr lang="ko-Kore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404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2F41B49-21C1-86C6-9BBD-2074827E2D07}"/>
              </a:ext>
            </a:extLst>
          </p:cNvPr>
          <p:cNvSpPr txBox="1"/>
          <p:nvPr/>
        </p:nvSpPr>
        <p:spPr>
          <a:xfrm>
            <a:off x="10953426" y="8426936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EB71E5-6AD5-8D6A-A504-DF2475238CF4}"/>
              </a:ext>
            </a:extLst>
          </p:cNvPr>
          <p:cNvSpPr txBox="1"/>
          <p:nvPr/>
        </p:nvSpPr>
        <p:spPr>
          <a:xfrm>
            <a:off x="11803602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6EF1F9-63CD-0C56-43DE-2CDDC88ADB2C}"/>
              </a:ext>
            </a:extLst>
          </p:cNvPr>
          <p:cNvSpPr txBox="1"/>
          <p:nvPr/>
        </p:nvSpPr>
        <p:spPr>
          <a:xfrm>
            <a:off x="12653778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E38531-6C5C-C0A1-3E8D-30D8EFF8856F}"/>
              </a:ext>
            </a:extLst>
          </p:cNvPr>
          <p:cNvSpPr txBox="1"/>
          <p:nvPr/>
        </p:nvSpPr>
        <p:spPr>
          <a:xfrm>
            <a:off x="13437139" y="844115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73049F-0005-7159-C20F-518CFD58C1B1}"/>
              </a:ext>
            </a:extLst>
          </p:cNvPr>
          <p:cNvSpPr txBox="1"/>
          <p:nvPr/>
        </p:nvSpPr>
        <p:spPr>
          <a:xfrm>
            <a:off x="14287315" y="842325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502C8C-28DF-620F-43DD-2205C4A370E6}"/>
              </a:ext>
            </a:extLst>
          </p:cNvPr>
          <p:cNvSpPr txBox="1"/>
          <p:nvPr/>
        </p:nvSpPr>
        <p:spPr>
          <a:xfrm>
            <a:off x="15070676" y="844814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9F4264-8EB6-236D-79D8-F4904B65F3A3}"/>
              </a:ext>
            </a:extLst>
          </p:cNvPr>
          <p:cNvSpPr txBox="1"/>
          <p:nvPr/>
        </p:nvSpPr>
        <p:spPr>
          <a:xfrm>
            <a:off x="15930516" y="8430169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B1BEF4-C513-BAEC-2318-516D4DE01F9A}"/>
              </a:ext>
            </a:extLst>
          </p:cNvPr>
          <p:cNvSpPr txBox="1"/>
          <p:nvPr/>
        </p:nvSpPr>
        <p:spPr>
          <a:xfrm>
            <a:off x="16778657" y="8444835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C35ADA-BA16-929D-611B-E0F44EB90A87}"/>
              </a:ext>
            </a:extLst>
          </p:cNvPr>
          <p:cNvSpPr txBox="1"/>
          <p:nvPr/>
        </p:nvSpPr>
        <p:spPr>
          <a:xfrm>
            <a:off x="17688319" y="5868742"/>
            <a:ext cx="936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7E3809-9606-9BEB-0A7B-3B52329DDC08}"/>
              </a:ext>
            </a:extLst>
          </p:cNvPr>
          <p:cNvSpPr txBox="1"/>
          <p:nvPr/>
        </p:nvSpPr>
        <p:spPr>
          <a:xfrm>
            <a:off x="17732543" y="8477190"/>
            <a:ext cx="936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B41C80-BFD3-A006-7DC8-4ACB85370D7B}"/>
              </a:ext>
            </a:extLst>
          </p:cNvPr>
          <p:cNvSpPr txBox="1"/>
          <p:nvPr/>
        </p:nvSpPr>
        <p:spPr>
          <a:xfrm rot="16200000">
            <a:off x="13697365" y="2390742"/>
            <a:ext cx="512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40449F-FF29-ECDA-3780-2B2CE45FCF42}"/>
              </a:ext>
            </a:extLst>
          </p:cNvPr>
          <p:cNvSpPr txBox="1"/>
          <p:nvPr/>
        </p:nvSpPr>
        <p:spPr>
          <a:xfrm>
            <a:off x="10207997" y="7770289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7384BE-B9CB-5B33-C206-5E8062E8C10E}"/>
              </a:ext>
            </a:extLst>
          </p:cNvPr>
          <p:cNvSpPr txBox="1"/>
          <p:nvPr/>
        </p:nvSpPr>
        <p:spPr>
          <a:xfrm>
            <a:off x="10207997" y="7035053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CEAD393-BF0A-E6D2-F3A1-006267114EAC}"/>
              </a:ext>
            </a:extLst>
          </p:cNvPr>
          <p:cNvSpPr txBox="1"/>
          <p:nvPr/>
        </p:nvSpPr>
        <p:spPr>
          <a:xfrm>
            <a:off x="10205310" y="646738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82835E-6986-03F7-D5B0-B290998A3E02}"/>
              </a:ext>
            </a:extLst>
          </p:cNvPr>
          <p:cNvSpPr txBox="1"/>
          <p:nvPr/>
        </p:nvSpPr>
        <p:spPr>
          <a:xfrm>
            <a:off x="10190254" y="5819000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B8388F9-0E2C-CBC2-DCE4-45BC6F78988A}"/>
              </a:ext>
            </a:extLst>
          </p:cNvPr>
          <p:cNvSpPr txBox="1"/>
          <p:nvPr/>
        </p:nvSpPr>
        <p:spPr>
          <a:xfrm>
            <a:off x="10181507" y="516447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725ECA-2EAD-1E76-35BE-EA5255F7FE99}"/>
              </a:ext>
            </a:extLst>
          </p:cNvPr>
          <p:cNvSpPr txBox="1"/>
          <p:nvPr/>
        </p:nvSpPr>
        <p:spPr>
          <a:xfrm>
            <a:off x="10168118" y="4512863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09F93F1-DD85-B690-DEAF-3BEDE98FF2CF}"/>
              </a:ext>
            </a:extLst>
          </p:cNvPr>
          <p:cNvSpPr txBox="1"/>
          <p:nvPr/>
        </p:nvSpPr>
        <p:spPr>
          <a:xfrm>
            <a:off x="10209329" y="3800721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66E8C0-2300-D0ED-C753-CD9F1013097B}"/>
              </a:ext>
            </a:extLst>
          </p:cNvPr>
          <p:cNvSpPr txBox="1"/>
          <p:nvPr/>
        </p:nvSpPr>
        <p:spPr>
          <a:xfrm>
            <a:off x="10214810" y="3146192"/>
            <a:ext cx="292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7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0209AF-D047-CF97-7ACD-45637458285D}"/>
              </a:ext>
            </a:extLst>
          </p:cNvPr>
          <p:cNvSpPr txBox="1"/>
          <p:nvPr/>
        </p:nvSpPr>
        <p:spPr>
          <a:xfrm rot="16200000">
            <a:off x="10065118" y="2498457"/>
            <a:ext cx="512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. . 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459934-FAAA-70C0-D5BF-3537D4406DA7}"/>
              </a:ext>
            </a:extLst>
          </p:cNvPr>
          <p:cNvSpPr txBox="1"/>
          <p:nvPr/>
        </p:nvSpPr>
        <p:spPr>
          <a:xfrm>
            <a:off x="2963997" y="2815994"/>
            <a:ext cx="690766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dirty="0" err="1"/>
              <a:t>블럭의</a:t>
            </a:r>
            <a:r>
              <a:rPr kumimoji="1" lang="ko-KR" altLang="en-US" sz="2400" dirty="0"/>
              <a:t> 크기는 </a:t>
            </a:r>
            <a:r>
              <a:rPr lang="en" altLang="ko-Kore-KR" sz="2400" dirty="0"/>
              <a:t>(4x2, 3x2, 2x2, 2x1)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으로</a:t>
            </a:r>
            <a:r>
              <a:rPr lang="ko-KR" altLang="en-US" sz="2400" dirty="0"/>
              <a:t> 제한</a:t>
            </a:r>
            <a:endParaRPr lang="en-US" altLang="ko-KR" sz="2400" dirty="0"/>
          </a:p>
          <a:p>
            <a:endParaRPr kumimoji="1" lang="en-US" altLang="ko-Kore-KR" sz="2400" dirty="0"/>
          </a:p>
          <a:p>
            <a:pPr marL="457200" indent="-457200">
              <a:buAutoNum type="arabicPeriod"/>
            </a:pPr>
            <a:r>
              <a:rPr kumimoji="1" lang="en-US" altLang="ko-KR" sz="2400" dirty="0"/>
              <a:t>(0,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0)</a:t>
            </a:r>
            <a:r>
              <a:rPr kumimoji="1" lang="ko-KR" altLang="en-US" sz="2400" dirty="0" err="1"/>
              <a:t>부터</a:t>
            </a:r>
            <a:r>
              <a:rPr kumimoji="1" lang="ko-KR" altLang="en-US" sz="2400" dirty="0"/>
              <a:t> 같은 </a:t>
            </a:r>
            <a:r>
              <a:rPr kumimoji="1" lang="en-US" altLang="ko-KR" sz="2400" dirty="0"/>
              <a:t>row</a:t>
            </a:r>
            <a:r>
              <a:rPr kumimoji="1" lang="ko-KR" altLang="en-US" sz="2400" dirty="0"/>
              <a:t> 방향으로 색상을 비교한다</a:t>
            </a:r>
            <a:r>
              <a:rPr kumimoji="1" lang="en-US" altLang="ko-KR" sz="2400" dirty="0"/>
              <a:t>.</a:t>
            </a:r>
          </a:p>
          <a:p>
            <a:pPr marL="457200" indent="-457200">
              <a:buAutoNum type="arabicPeriod"/>
            </a:pPr>
            <a:r>
              <a:rPr kumimoji="1" lang="ko-KR" altLang="en-US" sz="2400" dirty="0"/>
              <a:t>최대한 크기가 큰 </a:t>
            </a:r>
            <a:r>
              <a:rPr kumimoji="1" lang="ko-KR" altLang="en-US" sz="2400" dirty="0" err="1"/>
              <a:t>블럭으로</a:t>
            </a:r>
            <a:r>
              <a:rPr kumimoji="1" lang="ko-KR" altLang="en-US" sz="2400" dirty="0"/>
              <a:t> 선택하는 방법 채택</a:t>
            </a:r>
            <a:endParaRPr kumimoji="1" lang="en-US" altLang="ko-KR" sz="2400" dirty="0"/>
          </a:p>
          <a:p>
            <a:pPr marL="457200" indent="-457200">
              <a:buAutoNum type="arabicPeriod"/>
            </a:pPr>
            <a:r>
              <a:rPr kumimoji="1" lang="en-US" altLang="ko-Kore-KR" sz="2400" dirty="0"/>
              <a:t>(</a:t>
            </a:r>
            <a:r>
              <a:rPr kumimoji="1" lang="en-US" altLang="ko-KR" sz="2400" dirty="0"/>
              <a:t>0,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0)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(1, 0)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(2,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0)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(3,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0)</a:t>
            </a:r>
            <a:r>
              <a:rPr kumimoji="1" lang="ko-KR" altLang="en-US" sz="2400" dirty="0"/>
              <a:t>까지 같은 색상</a:t>
            </a:r>
            <a:br>
              <a:rPr kumimoji="1" lang="en-US" altLang="ko-KR" sz="2400" dirty="0"/>
            </a:br>
            <a:r>
              <a:rPr kumimoji="1" lang="en-US" altLang="ko-KR" sz="2400" dirty="0"/>
              <a:t>-&gt;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4 x 2 white </a:t>
            </a:r>
            <a:r>
              <a:rPr kumimoji="1" lang="ko-KR" altLang="en-US" sz="2400" dirty="0" err="1"/>
              <a:t>블럭</a:t>
            </a:r>
            <a:r>
              <a:rPr kumimoji="1" lang="ko-KR" altLang="en-US" sz="2400" dirty="0"/>
              <a:t> 선택</a:t>
            </a:r>
            <a:endParaRPr kumimoji="1" lang="en-US" altLang="ko-KR" sz="2400" dirty="0"/>
          </a:p>
          <a:p>
            <a:pPr marL="457200" indent="-457200">
              <a:buAutoNum type="arabicPeriod"/>
            </a:pPr>
            <a:r>
              <a:rPr kumimoji="1" lang="en-US" altLang="ko-Kore-KR" sz="2400" dirty="0"/>
              <a:t>(4, 0) (5, 0) </a:t>
            </a:r>
            <a:r>
              <a:rPr kumimoji="1" lang="ko-KR" altLang="en-US" sz="2400" dirty="0"/>
              <a:t>까지 같은 색상</a:t>
            </a:r>
            <a:br>
              <a:rPr kumimoji="1" lang="en-US" altLang="ko-KR" sz="2400" dirty="0"/>
            </a:br>
            <a:r>
              <a:rPr kumimoji="1" lang="en-US" altLang="ko-KR" sz="2400" dirty="0"/>
              <a:t>-&gt;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2 x 2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brown </a:t>
            </a:r>
            <a:r>
              <a:rPr kumimoji="1" lang="ko-KR" altLang="en-US" sz="2400" dirty="0" err="1"/>
              <a:t>블럭</a:t>
            </a:r>
            <a:r>
              <a:rPr kumimoji="1" lang="ko-KR" altLang="en-US" sz="2400" dirty="0"/>
              <a:t> 선택</a:t>
            </a:r>
            <a:endParaRPr kumimoji="1" lang="en-US" altLang="ko-KR" sz="2400" dirty="0"/>
          </a:p>
          <a:p>
            <a:pPr marL="457200" indent="-457200">
              <a:buAutoNum type="arabicPeriod"/>
            </a:pPr>
            <a:r>
              <a:rPr kumimoji="1" lang="ko-KR" altLang="en-US" sz="2400" dirty="0"/>
              <a:t>반복</a:t>
            </a:r>
            <a:endParaRPr kumimoji="1" lang="ko-Kore-KR" altLang="en-US" sz="2400" dirty="0"/>
          </a:p>
        </p:txBody>
      </p:sp>
      <p:pic>
        <p:nvPicPr>
          <p:cNvPr id="17" name="그림 16" descr="디자인이(가) 표시된 사진&#10;&#10;중간 신뢰도로 자동 생성된 설명">
            <a:extLst>
              <a:ext uri="{FF2B5EF4-FFF2-40B4-BE49-F238E27FC236}">
                <a16:creationId xmlns:a16="http://schemas.microsoft.com/office/drawing/2014/main" id="{6363C72B-52D8-8190-54FB-F64A75FDCC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450" y="8486715"/>
            <a:ext cx="2038350" cy="1487300"/>
          </a:xfrm>
          <a:prstGeom prst="rect">
            <a:avLst/>
          </a:prstGeom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A79626E6-6BF3-53EF-28C3-166EDDDDB180}"/>
              </a:ext>
            </a:extLst>
          </p:cNvPr>
          <p:cNvCxnSpPr>
            <a:cxnSpLocks/>
          </p:cNvCxnSpPr>
          <p:nvPr/>
        </p:nvCxnSpPr>
        <p:spPr>
          <a:xfrm flipH="1">
            <a:off x="10298857" y="8170399"/>
            <a:ext cx="2256834" cy="8419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6396A68C-149C-ED30-C31E-B2F0D82C15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0528" y="9112139"/>
            <a:ext cx="1168693" cy="1018526"/>
          </a:xfrm>
          <a:prstGeom prst="rect">
            <a:avLst/>
          </a:prstGeom>
        </p:spPr>
      </p:pic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1CB248A4-3988-C429-A012-F4B5CCB99E3A}"/>
              </a:ext>
            </a:extLst>
          </p:cNvPr>
          <p:cNvCxnSpPr>
            <a:cxnSpLocks/>
          </p:cNvCxnSpPr>
          <p:nvPr/>
        </p:nvCxnSpPr>
        <p:spPr>
          <a:xfrm flipH="1">
            <a:off x="13906068" y="8324790"/>
            <a:ext cx="1018666" cy="8419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1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[3]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레고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블럭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매칭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[4]</a:t>
            </a:r>
            <a:r>
              <a:rPr kumimoji="1" lang="ko-KR" altLang="en-US" sz="2400" b="1" dirty="0"/>
              <a:t> 설명서 생성</a:t>
            </a:r>
            <a:endParaRPr kumimoji="1" lang="ko-Kore-KR" altLang="en-US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7746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가장 아래 레이어부터 </a:t>
            </a:r>
            <a:r>
              <a:rPr kumimoji="1" lang="ko-KR" altLang="en-US" sz="2400" b="1" dirty="0" err="1"/>
              <a:t>블럭의</a:t>
            </a:r>
            <a:r>
              <a:rPr kumimoji="1" lang="ko-KR" altLang="en-US" sz="2400" b="1" dirty="0"/>
              <a:t> 사이즈 및 조립 설명서 생성</a:t>
            </a:r>
            <a:endParaRPr kumimoji="1" lang="ko-Kore-KR" altLang="en-US" sz="2400" b="1" dirty="0"/>
          </a:p>
        </p:txBody>
      </p:sp>
      <p:graphicFrame>
        <p:nvGraphicFramePr>
          <p:cNvPr id="19" name="표 5">
            <a:extLst>
              <a:ext uri="{FF2B5EF4-FFF2-40B4-BE49-F238E27FC236}">
                <a16:creationId xmlns:a16="http://schemas.microsoft.com/office/drawing/2014/main" id="{7450779D-642C-B72E-F3E2-907F29F35D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176662"/>
              </p:ext>
            </p:extLst>
          </p:nvPr>
        </p:nvGraphicFramePr>
        <p:xfrm>
          <a:off x="3524250" y="2570172"/>
          <a:ext cx="6000752" cy="4554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0094">
                  <a:extLst>
                    <a:ext uri="{9D8B030D-6E8A-4147-A177-3AD203B41FA5}">
                      <a16:colId xmlns:a16="http://schemas.microsoft.com/office/drawing/2014/main" val="1299603529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2848048203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2938319204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974557334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3636489338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54430612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4240841681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3403029658"/>
                    </a:ext>
                  </a:extLst>
                </a:gridCol>
              </a:tblGrid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816928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38558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20176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43620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373056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07950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81949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40479"/>
                  </a:ext>
                </a:extLst>
              </a:tr>
            </a:tbl>
          </a:graphicData>
        </a:graphic>
      </p:graphicFrame>
      <p:graphicFrame>
        <p:nvGraphicFramePr>
          <p:cNvPr id="21" name="표 5">
            <a:extLst>
              <a:ext uri="{FF2B5EF4-FFF2-40B4-BE49-F238E27FC236}">
                <a16:creationId xmlns:a16="http://schemas.microsoft.com/office/drawing/2014/main" id="{32F168CE-87D6-9FDB-9152-C77D27B1D8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392313"/>
              </p:ext>
            </p:extLst>
          </p:nvPr>
        </p:nvGraphicFramePr>
        <p:xfrm>
          <a:off x="10229852" y="2583801"/>
          <a:ext cx="6000752" cy="4554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0094">
                  <a:extLst>
                    <a:ext uri="{9D8B030D-6E8A-4147-A177-3AD203B41FA5}">
                      <a16:colId xmlns:a16="http://schemas.microsoft.com/office/drawing/2014/main" val="1299603529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2848048203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2938319204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974557334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3636489338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54430612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4240841681"/>
                    </a:ext>
                  </a:extLst>
                </a:gridCol>
                <a:gridCol w="750094">
                  <a:extLst>
                    <a:ext uri="{9D8B030D-6E8A-4147-A177-3AD203B41FA5}">
                      <a16:colId xmlns:a16="http://schemas.microsoft.com/office/drawing/2014/main" val="3403029658"/>
                    </a:ext>
                  </a:extLst>
                </a:gridCol>
              </a:tblGrid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816928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black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38558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201761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43620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373056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bg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07950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brown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solidFill>
                            <a:schemeClr val="tx1"/>
                          </a:solidFill>
                        </a:rPr>
                        <a:t>white</a:t>
                      </a:r>
                      <a:endParaRPr lang="ko-Kore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81949"/>
                  </a:ext>
                </a:extLst>
              </a:tr>
              <a:tr h="56931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/>
                        <a:t>white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/>
                        <a:t>brown</a:t>
                      </a:r>
                      <a:endParaRPr lang="ko-Kore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40479"/>
                  </a:ext>
                </a:extLst>
              </a:tr>
            </a:tbl>
          </a:graphicData>
        </a:graphic>
      </p:graphicFrame>
      <p:pic>
        <p:nvPicPr>
          <p:cNvPr id="25" name="그림 24">
            <a:extLst>
              <a:ext uri="{FF2B5EF4-FFF2-40B4-BE49-F238E27FC236}">
                <a16:creationId xmlns:a16="http://schemas.microsoft.com/office/drawing/2014/main" id="{F15DE3DF-7D6D-9277-8C4F-0107677FAD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434" y="7716828"/>
            <a:ext cx="4745416" cy="39961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AA5F6020-1B76-8210-5D3F-E97CEECAF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6200" y="7404726"/>
            <a:ext cx="3893291" cy="71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09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827" y="275188"/>
            <a:ext cx="30313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dirty="0"/>
              <a:t>2D MAN-GEN</a:t>
            </a:r>
            <a:endParaRPr lang="en-US" sz="36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473827" y="970399"/>
            <a:ext cx="17245343" cy="132296"/>
            <a:chOff x="473827" y="970399"/>
            <a:chExt cx="17245343" cy="132296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6053363" y="275188"/>
            <a:ext cx="2054484" cy="667507"/>
            <a:chOff x="16053363" y="275188"/>
            <a:chExt cx="2054484" cy="667507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053363" y="275188"/>
              <a:ext cx="2054484" cy="667507"/>
            </a:xfrm>
            <a:prstGeom prst="rect">
              <a:avLst/>
            </a:prstGeom>
          </p:spPr>
        </p:pic>
      </p:grp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15715286-0654-1D18-B840-E9306891FC69}"/>
              </a:ext>
            </a:extLst>
          </p:cNvPr>
          <p:cNvGrpSpPr/>
          <p:nvPr/>
        </p:nvGrpSpPr>
        <p:grpSpPr>
          <a:xfrm rot="5400000" flipV="1">
            <a:off x="-1248351" y="5553651"/>
            <a:ext cx="8059301" cy="76200"/>
            <a:chOff x="473827" y="970399"/>
            <a:chExt cx="17245343" cy="132296"/>
          </a:xfrm>
        </p:grpSpPr>
        <p:pic>
          <p:nvPicPr>
            <p:cNvPr id="10" name="Object 3">
              <a:extLst>
                <a:ext uri="{FF2B5EF4-FFF2-40B4-BE49-F238E27FC236}">
                  <a16:creationId xmlns:a16="http://schemas.microsoft.com/office/drawing/2014/main" id="{33D35AD1-1CF0-41FB-C8E7-E058070D4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3827" y="970399"/>
              <a:ext cx="17245343" cy="13229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5FDB0E4-D709-AE8D-533B-F0DC3CBB3FF3}"/>
              </a:ext>
            </a:extLst>
          </p:cNvPr>
          <p:cNvSpPr txBox="1"/>
          <p:nvPr/>
        </p:nvSpPr>
        <p:spPr>
          <a:xfrm>
            <a:off x="152400" y="2013097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solidFill>
                  <a:schemeClr val="bg1">
                    <a:lumMod val="75000"/>
                  </a:schemeClr>
                </a:solidFill>
              </a:rPr>
              <a:t>[1] </a:t>
            </a:r>
            <a:r>
              <a:rPr kumimoji="1" lang="ko-KR" altLang="en-US" sz="2400" dirty="0">
                <a:solidFill>
                  <a:schemeClr val="bg1">
                    <a:lumMod val="75000"/>
                  </a:schemeClr>
                </a:solidFill>
              </a:rPr>
              <a:t>이미지 입력</a:t>
            </a:r>
            <a:endParaRPr kumimoji="1" lang="ko-Kore-KR" alt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4B5670-0035-91F1-8B3E-2CD89097768F}"/>
              </a:ext>
            </a:extLst>
          </p:cNvPr>
          <p:cNvSpPr txBox="1"/>
          <p:nvPr/>
        </p:nvSpPr>
        <p:spPr>
          <a:xfrm>
            <a:off x="152400" y="3437081"/>
            <a:ext cx="251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[2]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이미지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전처리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DDF2D-65E5-282B-C9F9-23592981BBA8}"/>
              </a:ext>
            </a:extLst>
          </p:cNvPr>
          <p:cNvSpPr txBox="1"/>
          <p:nvPr/>
        </p:nvSpPr>
        <p:spPr>
          <a:xfrm>
            <a:off x="160057" y="4861065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>
                <a:solidFill>
                  <a:schemeClr val="bg1">
                    <a:lumMod val="65000"/>
                  </a:schemeClr>
                </a:solidFill>
              </a:rPr>
              <a:t>[3]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레고 </a:t>
            </a:r>
            <a:r>
              <a:rPr kumimoji="1" lang="ko-KR" altLang="en-US" sz="2400" dirty="0" err="1">
                <a:solidFill>
                  <a:schemeClr val="bg1">
                    <a:lumMod val="65000"/>
                  </a:schemeClr>
                </a:solidFill>
              </a:rPr>
              <a:t>블럭</a:t>
            </a:r>
            <a:r>
              <a:rPr kumimoji="1" lang="ko-KR" altLang="en-US" sz="2400" dirty="0">
                <a:solidFill>
                  <a:schemeClr val="bg1">
                    <a:lumMod val="65000"/>
                  </a:schemeClr>
                </a:solidFill>
              </a:rPr>
              <a:t> 매칭</a:t>
            </a:r>
            <a:endParaRPr kumimoji="1" lang="ko-Kore-KR" alt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9B096D-58AD-7F97-0669-B14E4ADEA460}"/>
              </a:ext>
            </a:extLst>
          </p:cNvPr>
          <p:cNvSpPr txBox="1"/>
          <p:nvPr/>
        </p:nvSpPr>
        <p:spPr>
          <a:xfrm>
            <a:off x="160057" y="6285049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[4]</a:t>
            </a:r>
            <a:r>
              <a:rPr kumimoji="1" lang="ko-KR" altLang="en-US" sz="2400" b="1" dirty="0"/>
              <a:t> 설명서 생성</a:t>
            </a:r>
            <a:endParaRPr kumimoji="1" lang="ko-Kore-KR" altLang="en-US" sz="2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2D5A3-714E-C19F-0BDD-63C913ED7EB6}"/>
              </a:ext>
            </a:extLst>
          </p:cNvPr>
          <p:cNvSpPr txBox="1"/>
          <p:nvPr/>
        </p:nvSpPr>
        <p:spPr>
          <a:xfrm>
            <a:off x="3224024" y="1627046"/>
            <a:ext cx="4084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최종 출력 결과물 화면 예시</a:t>
            </a:r>
            <a:r>
              <a:rPr kumimoji="1" lang="en-US" altLang="ko-KR" sz="2400" b="1" baseline="30000" dirty="0"/>
              <a:t>[4]</a:t>
            </a:r>
            <a:endParaRPr kumimoji="1" lang="ko-Kore-KR" altLang="en-US" sz="2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C03E5C5-2146-4E7E-FDAF-A2D11CE35759}"/>
              </a:ext>
            </a:extLst>
          </p:cNvPr>
          <p:cNvGrpSpPr/>
          <p:nvPr/>
        </p:nvGrpSpPr>
        <p:grpSpPr>
          <a:xfrm>
            <a:off x="4267200" y="2474762"/>
            <a:ext cx="10888061" cy="6674964"/>
            <a:chOff x="4267200" y="2474762"/>
            <a:chExt cx="10888061" cy="6674964"/>
          </a:xfrm>
        </p:grpSpPr>
        <p:pic>
          <p:nvPicPr>
            <p:cNvPr id="6" name="그림 5" descr="텍스트, 스크린샷, 멀티미디어 소프트웨어, 소프트웨어이(가) 표시된 사진&#10;&#10;자동 생성된 설명">
              <a:extLst>
                <a:ext uri="{FF2B5EF4-FFF2-40B4-BE49-F238E27FC236}">
                  <a16:creationId xmlns:a16="http://schemas.microsoft.com/office/drawing/2014/main" id="{8EB5ACA5-DE2E-6172-248E-7A9F73799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7200" y="2474762"/>
              <a:ext cx="10888061" cy="6674964"/>
            </a:xfrm>
            <a:prstGeom prst="rect">
              <a:avLst/>
            </a:prstGeom>
          </p:spPr>
        </p:pic>
        <p:pic>
          <p:nvPicPr>
            <p:cNvPr id="26" name="그림 25" descr="장난감, 만화 영화, 동물 피규어이(가) 표시된 사진&#10;&#10;자동 생성된 설명">
              <a:extLst>
                <a:ext uri="{FF2B5EF4-FFF2-40B4-BE49-F238E27FC236}">
                  <a16:creationId xmlns:a16="http://schemas.microsoft.com/office/drawing/2014/main" id="{7B6DE572-184E-FC90-04B5-259755FB7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4200" y="3441843"/>
              <a:ext cx="3522716" cy="3378195"/>
            </a:xfrm>
            <a:prstGeom prst="rect">
              <a:avLst/>
            </a:prstGeom>
          </p:spPr>
        </p:pic>
        <p:pic>
          <p:nvPicPr>
            <p:cNvPr id="8" name="그림 7" descr="개, 포유류, 애완동물, 개 품종이(가) 표시된 사진&#10;&#10;자동 생성된 설명">
              <a:extLst>
                <a:ext uri="{FF2B5EF4-FFF2-40B4-BE49-F238E27FC236}">
                  <a16:creationId xmlns:a16="http://schemas.microsoft.com/office/drawing/2014/main" id="{D7356C07-B1D0-6173-D904-68108AFDE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0201" y="3460778"/>
              <a:ext cx="2286000" cy="2258066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14D0210-6D25-FDB6-30B6-A9233D49E489}"/>
                </a:ext>
              </a:extLst>
            </p:cNvPr>
            <p:cNvSpPr/>
            <p:nvPr/>
          </p:nvSpPr>
          <p:spPr>
            <a:xfrm>
              <a:off x="10744200" y="6820038"/>
              <a:ext cx="3429000" cy="9904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831964C-D538-6247-C55C-C3D8766145BF}"/>
              </a:ext>
            </a:extLst>
          </p:cNvPr>
          <p:cNvSpPr txBox="1"/>
          <p:nvPr/>
        </p:nvSpPr>
        <p:spPr>
          <a:xfrm>
            <a:off x="12954000" y="9811757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[4] </a:t>
            </a:r>
            <a:r>
              <a:rPr kumimoji="1" lang="en-US" altLang="ko-KR" dirty="0" err="1"/>
              <a:t>Aimport</a:t>
            </a:r>
            <a:r>
              <a:rPr kumimoji="1" lang="ko-KR" altLang="en-US" dirty="0"/>
              <a:t> 요구분석정의서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주요상세기능</a:t>
            </a:r>
            <a:r>
              <a:rPr kumimoji="1" lang="en-US" altLang="ko-KR" dirty="0"/>
              <a:t>(UI/UX)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72226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837</Words>
  <Application>Microsoft Macintosh PowerPoint</Application>
  <PresentationFormat>사용자 지정</PresentationFormat>
  <Paragraphs>370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강동희</cp:lastModifiedBy>
  <cp:revision>11</cp:revision>
  <dcterms:created xsi:type="dcterms:W3CDTF">2023-04-17T22:06:10Z</dcterms:created>
  <dcterms:modified xsi:type="dcterms:W3CDTF">2023-05-30T04:33:09Z</dcterms:modified>
</cp:coreProperties>
</file>